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notesSlides/notesSlide7.xml" ContentType="application/vnd.openxmlformats-officedocument.presentationml.notesSlide+xml"/>
  <Override PartName="/ppt/diagrams/colors5.xml" ContentType="application/vnd.openxmlformats-officedocument.drawingml.diagramColors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7" r:id="rId2"/>
    <p:sldId id="258" r:id="rId3"/>
    <p:sldId id="259" r:id="rId4"/>
    <p:sldId id="260" r:id="rId5"/>
    <p:sldId id="264" r:id="rId6"/>
    <p:sldId id="268" r:id="rId7"/>
    <p:sldId id="266" r:id="rId8"/>
    <p:sldId id="263" r:id="rId9"/>
    <p:sldId id="269" r:id="rId10"/>
    <p:sldId id="262" r:id="rId11"/>
    <p:sldId id="261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25E7"/>
    <a:srgbClr val="31DBD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C16590-AAFB-41FA-801C-79277D59094F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BF713638-5B8A-4030-8660-F03D5364A18B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Messenger</a:t>
          </a:r>
          <a:endParaRPr lang="en-IN" dirty="0"/>
        </a:p>
      </dgm:t>
    </dgm:pt>
    <dgm:pt modelId="{CFCC132D-445F-43EF-A4B1-183F306130EB}" type="parTrans" cxnId="{E68C36F7-D441-439E-9C0B-2D98B694321A}">
      <dgm:prSet/>
      <dgm:spPr/>
      <dgm:t>
        <a:bodyPr/>
        <a:lstStyle/>
        <a:p>
          <a:endParaRPr lang="en-IN"/>
        </a:p>
      </dgm:t>
    </dgm:pt>
    <dgm:pt modelId="{29FBCED3-D4C5-4D9D-80A0-77302C954080}" type="sibTrans" cxnId="{E68C36F7-D441-439E-9C0B-2D98B694321A}">
      <dgm:prSet/>
      <dgm:spPr/>
      <dgm:t>
        <a:bodyPr/>
        <a:lstStyle/>
        <a:p>
          <a:endParaRPr lang="en-IN"/>
        </a:p>
      </dgm:t>
    </dgm:pt>
    <dgm:pt modelId="{7075A6CB-C280-4555-BC7D-C8D423EE2CCB}">
      <dgm:prSet phldrT="[Text]"/>
      <dgm:spPr>
        <a:solidFill>
          <a:srgbClr val="4125E7"/>
        </a:solidFill>
      </dgm:spPr>
      <dgm:t>
        <a:bodyPr/>
        <a:lstStyle/>
        <a:p>
          <a:r>
            <a:rPr lang="en-IN" dirty="0" smtClean="0"/>
            <a:t>Information Disseminator</a:t>
          </a:r>
          <a:endParaRPr lang="en-IN" dirty="0"/>
        </a:p>
      </dgm:t>
    </dgm:pt>
    <dgm:pt modelId="{D6662BBF-65EB-41A6-BDA7-D0FF1D5B4396}" type="parTrans" cxnId="{D8F2C42D-1E9B-4373-B131-C17FB6BEA6A4}">
      <dgm:prSet/>
      <dgm:spPr/>
      <dgm:t>
        <a:bodyPr/>
        <a:lstStyle/>
        <a:p>
          <a:endParaRPr lang="en-IN"/>
        </a:p>
      </dgm:t>
    </dgm:pt>
    <dgm:pt modelId="{F72CAC31-089C-49CF-8C90-3633B5EC2108}" type="sibTrans" cxnId="{D8F2C42D-1E9B-4373-B131-C17FB6BEA6A4}">
      <dgm:prSet/>
      <dgm:spPr/>
      <dgm:t>
        <a:bodyPr/>
        <a:lstStyle/>
        <a:p>
          <a:endParaRPr lang="en-IN" dirty="0"/>
        </a:p>
      </dgm:t>
    </dgm:pt>
    <dgm:pt modelId="{EDB8A83D-DF1F-4145-BBE0-6E42758829DC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Entertainer</a:t>
          </a:r>
          <a:endParaRPr lang="en-IN" dirty="0"/>
        </a:p>
      </dgm:t>
    </dgm:pt>
    <dgm:pt modelId="{08E3763C-1B0F-4874-9F34-E5A492BA789C}" type="parTrans" cxnId="{DFE194CF-E779-4DAE-9854-37277BA0AAA7}">
      <dgm:prSet/>
      <dgm:spPr/>
      <dgm:t>
        <a:bodyPr/>
        <a:lstStyle/>
        <a:p>
          <a:endParaRPr lang="en-IN"/>
        </a:p>
      </dgm:t>
    </dgm:pt>
    <dgm:pt modelId="{6117E576-203E-4E38-AD3E-5E5E3A8BA00A}" type="sibTrans" cxnId="{DFE194CF-E779-4DAE-9854-37277BA0AAA7}">
      <dgm:prSet/>
      <dgm:spPr/>
      <dgm:t>
        <a:bodyPr/>
        <a:lstStyle/>
        <a:p>
          <a:endParaRPr lang="en-IN" dirty="0"/>
        </a:p>
      </dgm:t>
    </dgm:pt>
    <dgm:pt modelId="{37129E70-EE82-40B3-B377-8A47BBF34B27}" type="pres">
      <dgm:prSet presAssocID="{85C16590-AAFB-41FA-801C-79277D59094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A97A6F8-3CB2-4196-A5AF-73EB3721F7AA}" type="pres">
      <dgm:prSet presAssocID="{BF713638-5B8A-4030-8660-F03D5364A18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275E0DF-F24E-45D4-8714-65C7CD318137}" type="pres">
      <dgm:prSet presAssocID="{29FBCED3-D4C5-4D9D-80A0-77302C954080}" presName="sibTrans" presStyleLbl="sibTrans2D1" presStyleIdx="0" presStyleCnt="3"/>
      <dgm:spPr/>
      <dgm:t>
        <a:bodyPr/>
        <a:lstStyle/>
        <a:p>
          <a:endParaRPr lang="en-US"/>
        </a:p>
      </dgm:t>
    </dgm:pt>
    <dgm:pt modelId="{15CA7081-3481-4C47-8586-6A6F31229283}" type="pres">
      <dgm:prSet presAssocID="{29FBCED3-D4C5-4D9D-80A0-77302C954080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EE4556F2-8ECC-46C4-867C-88B2ADC19E8A}" type="pres">
      <dgm:prSet presAssocID="{7075A6CB-C280-4555-BC7D-C8D423EE2CCB}" presName="node" presStyleLbl="node1" presStyleIdx="1" presStyleCnt="3" custRadScaleRad="97339" custRadScaleInc="-8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8CADD4-A5D3-4B00-8991-A3D78CEAC668}" type="pres">
      <dgm:prSet presAssocID="{F72CAC31-089C-49CF-8C90-3633B5EC2108}" presName="sibTrans" presStyleLbl="sibTrans2D1" presStyleIdx="1" presStyleCnt="3" custLinFactNeighborX="4028" custLinFactNeighborY="32472"/>
      <dgm:spPr/>
      <dgm:t>
        <a:bodyPr/>
        <a:lstStyle/>
        <a:p>
          <a:endParaRPr lang="en-US"/>
        </a:p>
      </dgm:t>
    </dgm:pt>
    <dgm:pt modelId="{F8639900-1D59-4009-A1EA-39BFE96AB9EE}" type="pres">
      <dgm:prSet presAssocID="{F72CAC31-089C-49CF-8C90-3633B5EC2108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751B68BF-31AC-4367-AC03-AF95F01331B5}" type="pres">
      <dgm:prSet presAssocID="{EDB8A83D-DF1F-4145-BBE0-6E42758829D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6D268C-64A8-4311-B658-4D9900EF3848}" type="pres">
      <dgm:prSet presAssocID="{6117E576-203E-4E38-AD3E-5E5E3A8BA00A}" presName="sibTrans" presStyleLbl="sibTrans2D1" presStyleIdx="2" presStyleCnt="3"/>
      <dgm:spPr/>
      <dgm:t>
        <a:bodyPr/>
        <a:lstStyle/>
        <a:p>
          <a:endParaRPr lang="en-US"/>
        </a:p>
      </dgm:t>
    </dgm:pt>
    <dgm:pt modelId="{3620E275-31FA-4771-8331-ACE4CB3391FE}" type="pres">
      <dgm:prSet presAssocID="{6117E576-203E-4E38-AD3E-5E5E3A8BA00A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DFE194CF-E779-4DAE-9854-37277BA0AAA7}" srcId="{85C16590-AAFB-41FA-801C-79277D59094F}" destId="{EDB8A83D-DF1F-4145-BBE0-6E42758829DC}" srcOrd="2" destOrd="0" parTransId="{08E3763C-1B0F-4874-9F34-E5A492BA789C}" sibTransId="{6117E576-203E-4E38-AD3E-5E5E3A8BA00A}"/>
    <dgm:cxn modelId="{905D0015-74B7-4AC2-AA94-CDF0EF6BD6E9}" type="presOf" srcId="{6117E576-203E-4E38-AD3E-5E5E3A8BA00A}" destId="{3620E275-31FA-4771-8331-ACE4CB3391FE}" srcOrd="1" destOrd="0" presId="urn:microsoft.com/office/officeart/2005/8/layout/cycle7"/>
    <dgm:cxn modelId="{A8AD0D70-9582-4806-8BF9-23476DD149BF}" type="presOf" srcId="{85C16590-AAFB-41FA-801C-79277D59094F}" destId="{37129E70-EE82-40B3-B377-8A47BBF34B27}" srcOrd="0" destOrd="0" presId="urn:microsoft.com/office/officeart/2005/8/layout/cycle7"/>
    <dgm:cxn modelId="{E68C36F7-D441-439E-9C0B-2D98B694321A}" srcId="{85C16590-AAFB-41FA-801C-79277D59094F}" destId="{BF713638-5B8A-4030-8660-F03D5364A18B}" srcOrd="0" destOrd="0" parTransId="{CFCC132D-445F-43EF-A4B1-183F306130EB}" sibTransId="{29FBCED3-D4C5-4D9D-80A0-77302C954080}"/>
    <dgm:cxn modelId="{F25C2007-0561-4265-B35F-38CA6AEED92E}" type="presOf" srcId="{6117E576-203E-4E38-AD3E-5E5E3A8BA00A}" destId="{AD6D268C-64A8-4311-B658-4D9900EF3848}" srcOrd="0" destOrd="0" presId="urn:microsoft.com/office/officeart/2005/8/layout/cycle7"/>
    <dgm:cxn modelId="{F4DB955D-09C9-4647-8784-02C073B775F0}" type="presOf" srcId="{29FBCED3-D4C5-4D9D-80A0-77302C954080}" destId="{15CA7081-3481-4C47-8586-6A6F31229283}" srcOrd="1" destOrd="0" presId="urn:microsoft.com/office/officeart/2005/8/layout/cycle7"/>
    <dgm:cxn modelId="{166DD50B-7432-4A20-AF3B-FEC8220131C0}" type="presOf" srcId="{F72CAC31-089C-49CF-8C90-3633B5EC2108}" destId="{F8639900-1D59-4009-A1EA-39BFE96AB9EE}" srcOrd="1" destOrd="0" presId="urn:microsoft.com/office/officeart/2005/8/layout/cycle7"/>
    <dgm:cxn modelId="{649C92BE-03A2-4CD3-B655-42E60967510F}" type="presOf" srcId="{F72CAC31-089C-49CF-8C90-3633B5EC2108}" destId="{EF8CADD4-A5D3-4B00-8991-A3D78CEAC668}" srcOrd="0" destOrd="0" presId="urn:microsoft.com/office/officeart/2005/8/layout/cycle7"/>
    <dgm:cxn modelId="{3ED548D5-4252-4040-A1BE-3DD292C95B38}" type="presOf" srcId="{29FBCED3-D4C5-4D9D-80A0-77302C954080}" destId="{2275E0DF-F24E-45D4-8714-65C7CD318137}" srcOrd="0" destOrd="0" presId="urn:microsoft.com/office/officeart/2005/8/layout/cycle7"/>
    <dgm:cxn modelId="{D8F2C42D-1E9B-4373-B131-C17FB6BEA6A4}" srcId="{85C16590-AAFB-41FA-801C-79277D59094F}" destId="{7075A6CB-C280-4555-BC7D-C8D423EE2CCB}" srcOrd="1" destOrd="0" parTransId="{D6662BBF-65EB-41A6-BDA7-D0FF1D5B4396}" sibTransId="{F72CAC31-089C-49CF-8C90-3633B5EC2108}"/>
    <dgm:cxn modelId="{4AF3155E-0511-49E0-8B8D-2F6E1AC9734A}" type="presOf" srcId="{7075A6CB-C280-4555-BC7D-C8D423EE2CCB}" destId="{EE4556F2-8ECC-46C4-867C-88B2ADC19E8A}" srcOrd="0" destOrd="0" presId="urn:microsoft.com/office/officeart/2005/8/layout/cycle7"/>
    <dgm:cxn modelId="{84B7BDF6-A6C2-4991-AA2D-366257C7E8EC}" type="presOf" srcId="{BF713638-5B8A-4030-8660-F03D5364A18B}" destId="{5A97A6F8-3CB2-4196-A5AF-73EB3721F7AA}" srcOrd="0" destOrd="0" presId="urn:microsoft.com/office/officeart/2005/8/layout/cycle7"/>
    <dgm:cxn modelId="{882FBF5C-BEE3-4641-BCAE-7ABFC4E8606F}" type="presOf" srcId="{EDB8A83D-DF1F-4145-BBE0-6E42758829DC}" destId="{751B68BF-31AC-4367-AC03-AF95F01331B5}" srcOrd="0" destOrd="0" presId="urn:microsoft.com/office/officeart/2005/8/layout/cycle7"/>
    <dgm:cxn modelId="{F5D71B0A-AFA5-4EE6-A3AD-57E41CB41446}" type="presParOf" srcId="{37129E70-EE82-40B3-B377-8A47BBF34B27}" destId="{5A97A6F8-3CB2-4196-A5AF-73EB3721F7AA}" srcOrd="0" destOrd="0" presId="urn:microsoft.com/office/officeart/2005/8/layout/cycle7"/>
    <dgm:cxn modelId="{FA89B49B-7F65-40CF-AEA4-6921D833B012}" type="presParOf" srcId="{37129E70-EE82-40B3-B377-8A47BBF34B27}" destId="{2275E0DF-F24E-45D4-8714-65C7CD318137}" srcOrd="1" destOrd="0" presId="urn:microsoft.com/office/officeart/2005/8/layout/cycle7"/>
    <dgm:cxn modelId="{EC325803-2C28-43C4-9B39-712C21B52DA9}" type="presParOf" srcId="{2275E0DF-F24E-45D4-8714-65C7CD318137}" destId="{15CA7081-3481-4C47-8586-6A6F31229283}" srcOrd="0" destOrd="0" presId="urn:microsoft.com/office/officeart/2005/8/layout/cycle7"/>
    <dgm:cxn modelId="{38B084BE-2482-44FB-9C40-70451EDBE793}" type="presParOf" srcId="{37129E70-EE82-40B3-B377-8A47BBF34B27}" destId="{EE4556F2-8ECC-46C4-867C-88B2ADC19E8A}" srcOrd="2" destOrd="0" presId="urn:microsoft.com/office/officeart/2005/8/layout/cycle7"/>
    <dgm:cxn modelId="{79AB7ECB-8E8F-4E1E-9BEB-4A5572BA5F32}" type="presParOf" srcId="{37129E70-EE82-40B3-B377-8A47BBF34B27}" destId="{EF8CADD4-A5D3-4B00-8991-A3D78CEAC668}" srcOrd="3" destOrd="0" presId="urn:microsoft.com/office/officeart/2005/8/layout/cycle7"/>
    <dgm:cxn modelId="{6987257E-131A-42B1-B301-1E059DA1A869}" type="presParOf" srcId="{EF8CADD4-A5D3-4B00-8991-A3D78CEAC668}" destId="{F8639900-1D59-4009-A1EA-39BFE96AB9EE}" srcOrd="0" destOrd="0" presId="urn:microsoft.com/office/officeart/2005/8/layout/cycle7"/>
    <dgm:cxn modelId="{BE52D63B-CAE8-401F-B0DA-8CBA83B17512}" type="presParOf" srcId="{37129E70-EE82-40B3-B377-8A47BBF34B27}" destId="{751B68BF-31AC-4367-AC03-AF95F01331B5}" srcOrd="4" destOrd="0" presId="urn:microsoft.com/office/officeart/2005/8/layout/cycle7"/>
    <dgm:cxn modelId="{C662D737-2EE9-45A3-8919-5C49D444D392}" type="presParOf" srcId="{37129E70-EE82-40B3-B377-8A47BBF34B27}" destId="{AD6D268C-64A8-4311-B658-4D9900EF3848}" srcOrd="5" destOrd="0" presId="urn:microsoft.com/office/officeart/2005/8/layout/cycle7"/>
    <dgm:cxn modelId="{A72309ED-FB42-48C0-8D92-4794376075E9}" type="presParOf" srcId="{AD6D268C-64A8-4311-B658-4D9900EF3848}" destId="{3620E275-31FA-4771-8331-ACE4CB3391FE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C16590-AAFB-41FA-801C-79277D59094F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BF713638-5B8A-4030-8660-F03D5364A18B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Planned</a:t>
          </a:r>
          <a:endParaRPr lang="en-IN" dirty="0"/>
        </a:p>
      </dgm:t>
    </dgm:pt>
    <dgm:pt modelId="{CFCC132D-445F-43EF-A4B1-183F306130EB}" type="parTrans" cxnId="{E68C36F7-D441-439E-9C0B-2D98B694321A}">
      <dgm:prSet/>
      <dgm:spPr/>
      <dgm:t>
        <a:bodyPr/>
        <a:lstStyle/>
        <a:p>
          <a:endParaRPr lang="en-IN"/>
        </a:p>
      </dgm:t>
    </dgm:pt>
    <dgm:pt modelId="{29FBCED3-D4C5-4D9D-80A0-77302C954080}" type="sibTrans" cxnId="{E68C36F7-D441-439E-9C0B-2D98B694321A}">
      <dgm:prSet/>
      <dgm:spPr/>
      <dgm:t>
        <a:bodyPr/>
        <a:lstStyle/>
        <a:p>
          <a:endParaRPr lang="en-IN" dirty="0"/>
        </a:p>
      </dgm:t>
    </dgm:pt>
    <dgm:pt modelId="{7075A6CB-C280-4555-BC7D-C8D423EE2CCB}">
      <dgm:prSet phldrT="[Text]"/>
      <dgm:spPr>
        <a:solidFill>
          <a:srgbClr val="4125E7"/>
        </a:solidFill>
      </dgm:spPr>
      <dgm:t>
        <a:bodyPr/>
        <a:lstStyle/>
        <a:p>
          <a:r>
            <a:rPr lang="en-US" dirty="0" smtClean="0"/>
            <a:t>Customer Initiated</a:t>
          </a:r>
          <a:endParaRPr lang="en-IN" dirty="0"/>
        </a:p>
      </dgm:t>
    </dgm:pt>
    <dgm:pt modelId="{D6662BBF-65EB-41A6-BDA7-D0FF1D5B4396}" type="parTrans" cxnId="{D8F2C42D-1E9B-4373-B131-C17FB6BEA6A4}">
      <dgm:prSet/>
      <dgm:spPr/>
      <dgm:t>
        <a:bodyPr/>
        <a:lstStyle/>
        <a:p>
          <a:endParaRPr lang="en-IN"/>
        </a:p>
      </dgm:t>
    </dgm:pt>
    <dgm:pt modelId="{F72CAC31-089C-49CF-8C90-3633B5EC2108}" type="sibTrans" cxnId="{D8F2C42D-1E9B-4373-B131-C17FB6BEA6A4}">
      <dgm:prSet/>
      <dgm:spPr/>
      <dgm:t>
        <a:bodyPr/>
        <a:lstStyle/>
        <a:p>
          <a:endParaRPr lang="en-IN" dirty="0"/>
        </a:p>
      </dgm:t>
    </dgm:pt>
    <dgm:pt modelId="{EDB8A83D-DF1F-4145-BBE0-6E42758829DC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Alert and Trigger Based</a:t>
          </a:r>
          <a:endParaRPr lang="en-IN" dirty="0"/>
        </a:p>
      </dgm:t>
    </dgm:pt>
    <dgm:pt modelId="{08E3763C-1B0F-4874-9F34-E5A492BA789C}" type="parTrans" cxnId="{DFE194CF-E779-4DAE-9854-37277BA0AAA7}">
      <dgm:prSet/>
      <dgm:spPr/>
      <dgm:t>
        <a:bodyPr/>
        <a:lstStyle/>
        <a:p>
          <a:endParaRPr lang="en-IN"/>
        </a:p>
      </dgm:t>
    </dgm:pt>
    <dgm:pt modelId="{6117E576-203E-4E38-AD3E-5E5E3A8BA00A}" type="sibTrans" cxnId="{DFE194CF-E779-4DAE-9854-37277BA0AAA7}">
      <dgm:prSet/>
      <dgm:spPr/>
      <dgm:t>
        <a:bodyPr/>
        <a:lstStyle/>
        <a:p>
          <a:endParaRPr lang="en-IN" dirty="0"/>
        </a:p>
      </dgm:t>
    </dgm:pt>
    <dgm:pt modelId="{37129E70-EE82-40B3-B377-8A47BBF34B27}" type="pres">
      <dgm:prSet presAssocID="{85C16590-AAFB-41FA-801C-79277D59094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A97A6F8-3CB2-4196-A5AF-73EB3721F7AA}" type="pres">
      <dgm:prSet presAssocID="{BF713638-5B8A-4030-8660-F03D5364A18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275E0DF-F24E-45D4-8714-65C7CD318137}" type="pres">
      <dgm:prSet presAssocID="{29FBCED3-D4C5-4D9D-80A0-77302C954080}" presName="sibTrans" presStyleLbl="sibTrans2D1" presStyleIdx="0" presStyleCnt="3"/>
      <dgm:spPr/>
      <dgm:t>
        <a:bodyPr/>
        <a:lstStyle/>
        <a:p>
          <a:endParaRPr lang="en-US"/>
        </a:p>
      </dgm:t>
    </dgm:pt>
    <dgm:pt modelId="{15CA7081-3481-4C47-8586-6A6F31229283}" type="pres">
      <dgm:prSet presAssocID="{29FBCED3-D4C5-4D9D-80A0-77302C954080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EE4556F2-8ECC-46C4-867C-88B2ADC19E8A}" type="pres">
      <dgm:prSet presAssocID="{7075A6CB-C280-4555-BC7D-C8D423EE2CCB}" presName="node" presStyleLbl="node1" presStyleIdx="1" presStyleCnt="3" custRadScaleRad="97339" custRadScaleInc="-8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8CADD4-A5D3-4B00-8991-A3D78CEAC668}" type="pres">
      <dgm:prSet presAssocID="{F72CAC31-089C-49CF-8C90-3633B5EC2108}" presName="sibTrans" presStyleLbl="sibTrans2D1" presStyleIdx="1" presStyleCnt="3" custLinFactNeighborX="4028" custLinFactNeighborY="32472"/>
      <dgm:spPr/>
      <dgm:t>
        <a:bodyPr/>
        <a:lstStyle/>
        <a:p>
          <a:endParaRPr lang="en-US"/>
        </a:p>
      </dgm:t>
    </dgm:pt>
    <dgm:pt modelId="{F8639900-1D59-4009-A1EA-39BFE96AB9EE}" type="pres">
      <dgm:prSet presAssocID="{F72CAC31-089C-49CF-8C90-3633B5EC2108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751B68BF-31AC-4367-AC03-AF95F01331B5}" type="pres">
      <dgm:prSet presAssocID="{EDB8A83D-DF1F-4145-BBE0-6E42758829D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6D268C-64A8-4311-B658-4D9900EF3848}" type="pres">
      <dgm:prSet presAssocID="{6117E576-203E-4E38-AD3E-5E5E3A8BA00A}" presName="sibTrans" presStyleLbl="sibTrans2D1" presStyleIdx="2" presStyleCnt="3"/>
      <dgm:spPr/>
      <dgm:t>
        <a:bodyPr/>
        <a:lstStyle/>
        <a:p>
          <a:endParaRPr lang="en-US"/>
        </a:p>
      </dgm:t>
    </dgm:pt>
    <dgm:pt modelId="{3620E275-31FA-4771-8331-ACE4CB3391FE}" type="pres">
      <dgm:prSet presAssocID="{6117E576-203E-4E38-AD3E-5E5E3A8BA00A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258402F7-82DE-4984-9BB2-A1A9308C743C}" type="presOf" srcId="{29FBCED3-D4C5-4D9D-80A0-77302C954080}" destId="{15CA7081-3481-4C47-8586-6A6F31229283}" srcOrd="1" destOrd="0" presId="urn:microsoft.com/office/officeart/2005/8/layout/cycle7"/>
    <dgm:cxn modelId="{DFE194CF-E779-4DAE-9854-37277BA0AAA7}" srcId="{85C16590-AAFB-41FA-801C-79277D59094F}" destId="{EDB8A83D-DF1F-4145-BBE0-6E42758829DC}" srcOrd="2" destOrd="0" parTransId="{08E3763C-1B0F-4874-9F34-E5A492BA789C}" sibTransId="{6117E576-203E-4E38-AD3E-5E5E3A8BA00A}"/>
    <dgm:cxn modelId="{3A00A1D1-CDFB-41F9-B647-951FBA3B903C}" type="presOf" srcId="{6117E576-203E-4E38-AD3E-5E5E3A8BA00A}" destId="{3620E275-31FA-4771-8331-ACE4CB3391FE}" srcOrd="1" destOrd="0" presId="urn:microsoft.com/office/officeart/2005/8/layout/cycle7"/>
    <dgm:cxn modelId="{C477A298-727A-4710-96F6-E75020473EB0}" type="presOf" srcId="{F72CAC31-089C-49CF-8C90-3633B5EC2108}" destId="{F8639900-1D59-4009-A1EA-39BFE96AB9EE}" srcOrd="1" destOrd="0" presId="urn:microsoft.com/office/officeart/2005/8/layout/cycle7"/>
    <dgm:cxn modelId="{8F4A443F-4C9D-4185-A3ED-6605199582B6}" type="presOf" srcId="{BF713638-5B8A-4030-8660-F03D5364A18B}" destId="{5A97A6F8-3CB2-4196-A5AF-73EB3721F7AA}" srcOrd="0" destOrd="0" presId="urn:microsoft.com/office/officeart/2005/8/layout/cycle7"/>
    <dgm:cxn modelId="{99E2AC44-6252-4168-B1AA-DD80B3DCE3F5}" type="presOf" srcId="{29FBCED3-D4C5-4D9D-80A0-77302C954080}" destId="{2275E0DF-F24E-45D4-8714-65C7CD318137}" srcOrd="0" destOrd="0" presId="urn:microsoft.com/office/officeart/2005/8/layout/cycle7"/>
    <dgm:cxn modelId="{E68C36F7-D441-439E-9C0B-2D98B694321A}" srcId="{85C16590-AAFB-41FA-801C-79277D59094F}" destId="{BF713638-5B8A-4030-8660-F03D5364A18B}" srcOrd="0" destOrd="0" parTransId="{CFCC132D-445F-43EF-A4B1-183F306130EB}" sibTransId="{29FBCED3-D4C5-4D9D-80A0-77302C954080}"/>
    <dgm:cxn modelId="{9899F6C0-6FF1-430F-BF4E-33D25B9B4AD6}" type="presOf" srcId="{85C16590-AAFB-41FA-801C-79277D59094F}" destId="{37129E70-EE82-40B3-B377-8A47BBF34B27}" srcOrd="0" destOrd="0" presId="urn:microsoft.com/office/officeart/2005/8/layout/cycle7"/>
    <dgm:cxn modelId="{25D7F858-DE91-4E2C-9AAB-5CA9BB94D869}" type="presOf" srcId="{EDB8A83D-DF1F-4145-BBE0-6E42758829DC}" destId="{751B68BF-31AC-4367-AC03-AF95F01331B5}" srcOrd="0" destOrd="0" presId="urn:microsoft.com/office/officeart/2005/8/layout/cycle7"/>
    <dgm:cxn modelId="{D8F2C42D-1E9B-4373-B131-C17FB6BEA6A4}" srcId="{85C16590-AAFB-41FA-801C-79277D59094F}" destId="{7075A6CB-C280-4555-BC7D-C8D423EE2CCB}" srcOrd="1" destOrd="0" parTransId="{D6662BBF-65EB-41A6-BDA7-D0FF1D5B4396}" sibTransId="{F72CAC31-089C-49CF-8C90-3633B5EC2108}"/>
    <dgm:cxn modelId="{5129646B-E136-4DD5-AD43-424B6C3184DC}" type="presOf" srcId="{7075A6CB-C280-4555-BC7D-C8D423EE2CCB}" destId="{EE4556F2-8ECC-46C4-867C-88B2ADC19E8A}" srcOrd="0" destOrd="0" presId="urn:microsoft.com/office/officeart/2005/8/layout/cycle7"/>
    <dgm:cxn modelId="{218319DC-D001-4B6D-A602-16BF9F69FA4F}" type="presOf" srcId="{6117E576-203E-4E38-AD3E-5E5E3A8BA00A}" destId="{AD6D268C-64A8-4311-B658-4D9900EF3848}" srcOrd="0" destOrd="0" presId="urn:microsoft.com/office/officeart/2005/8/layout/cycle7"/>
    <dgm:cxn modelId="{822C766B-4951-4A3D-885C-EA7CA952A3F5}" type="presOf" srcId="{F72CAC31-089C-49CF-8C90-3633B5EC2108}" destId="{EF8CADD4-A5D3-4B00-8991-A3D78CEAC668}" srcOrd="0" destOrd="0" presId="urn:microsoft.com/office/officeart/2005/8/layout/cycle7"/>
    <dgm:cxn modelId="{9024E8BA-858A-447F-AE8B-87A4F8FEFA8D}" type="presParOf" srcId="{37129E70-EE82-40B3-B377-8A47BBF34B27}" destId="{5A97A6F8-3CB2-4196-A5AF-73EB3721F7AA}" srcOrd="0" destOrd="0" presId="urn:microsoft.com/office/officeart/2005/8/layout/cycle7"/>
    <dgm:cxn modelId="{B8EC8567-6158-481C-8F16-A74B51FF30EB}" type="presParOf" srcId="{37129E70-EE82-40B3-B377-8A47BBF34B27}" destId="{2275E0DF-F24E-45D4-8714-65C7CD318137}" srcOrd="1" destOrd="0" presId="urn:microsoft.com/office/officeart/2005/8/layout/cycle7"/>
    <dgm:cxn modelId="{E2700C0C-10D1-495B-8392-DCC0F2C85F05}" type="presParOf" srcId="{2275E0DF-F24E-45D4-8714-65C7CD318137}" destId="{15CA7081-3481-4C47-8586-6A6F31229283}" srcOrd="0" destOrd="0" presId="urn:microsoft.com/office/officeart/2005/8/layout/cycle7"/>
    <dgm:cxn modelId="{30D0B250-E8A9-4E42-9B6B-045E9D184196}" type="presParOf" srcId="{37129E70-EE82-40B3-B377-8A47BBF34B27}" destId="{EE4556F2-8ECC-46C4-867C-88B2ADC19E8A}" srcOrd="2" destOrd="0" presId="urn:microsoft.com/office/officeart/2005/8/layout/cycle7"/>
    <dgm:cxn modelId="{A9D3EE62-AD42-4A9A-8934-CD458A99CBB4}" type="presParOf" srcId="{37129E70-EE82-40B3-B377-8A47BBF34B27}" destId="{EF8CADD4-A5D3-4B00-8991-A3D78CEAC668}" srcOrd="3" destOrd="0" presId="urn:microsoft.com/office/officeart/2005/8/layout/cycle7"/>
    <dgm:cxn modelId="{0DC971B6-CFBD-44EA-A71D-190DD380BE4D}" type="presParOf" srcId="{EF8CADD4-A5D3-4B00-8991-A3D78CEAC668}" destId="{F8639900-1D59-4009-A1EA-39BFE96AB9EE}" srcOrd="0" destOrd="0" presId="urn:microsoft.com/office/officeart/2005/8/layout/cycle7"/>
    <dgm:cxn modelId="{346BEE29-1DAD-486D-8531-58F5A0BBEC6C}" type="presParOf" srcId="{37129E70-EE82-40B3-B377-8A47BBF34B27}" destId="{751B68BF-31AC-4367-AC03-AF95F01331B5}" srcOrd="4" destOrd="0" presId="urn:microsoft.com/office/officeart/2005/8/layout/cycle7"/>
    <dgm:cxn modelId="{37E37E73-B956-4B36-937D-C2C57C4CA776}" type="presParOf" srcId="{37129E70-EE82-40B3-B377-8A47BBF34B27}" destId="{AD6D268C-64A8-4311-B658-4D9900EF3848}" srcOrd="5" destOrd="0" presId="urn:microsoft.com/office/officeart/2005/8/layout/cycle7"/>
    <dgm:cxn modelId="{FDD0577E-CEAC-43DC-9032-C7CEC96198C3}" type="presParOf" srcId="{AD6D268C-64A8-4311-B658-4D9900EF3848}" destId="{3620E275-31FA-4771-8331-ACE4CB3391FE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0E5487C-2952-4530-A090-15F2D2CD6135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CE0EC04B-903F-466A-95AB-72D044CF55A4}">
      <dgm:prSet phldrT="[Text]"/>
      <dgm:spPr/>
      <dgm:t>
        <a:bodyPr/>
        <a:lstStyle/>
        <a:p>
          <a:r>
            <a:rPr lang="en-US" dirty="0" smtClean="0"/>
            <a:t>Existing Customer</a:t>
          </a:r>
          <a:endParaRPr lang="en-IN" dirty="0"/>
        </a:p>
      </dgm:t>
    </dgm:pt>
    <dgm:pt modelId="{8811F479-2F26-4E6D-912C-364D7FF63DA8}" type="parTrans" cxnId="{4B6AC8E3-F46D-48B9-8C38-AE6146DF360C}">
      <dgm:prSet/>
      <dgm:spPr/>
    </dgm:pt>
    <dgm:pt modelId="{56701D75-953B-4641-A189-42A082B32EE7}" type="sibTrans" cxnId="{4B6AC8E3-F46D-48B9-8C38-AE6146DF360C}">
      <dgm:prSet/>
      <dgm:spPr/>
    </dgm:pt>
    <dgm:pt modelId="{12758571-1C55-43F3-9A66-BF1A5C92555B}">
      <dgm:prSet phldrT="[Text]"/>
      <dgm:spPr/>
      <dgm:t>
        <a:bodyPr/>
        <a:lstStyle/>
        <a:p>
          <a:r>
            <a:rPr lang="en-US" dirty="0" smtClean="0"/>
            <a:t>New Customer</a:t>
          </a:r>
          <a:endParaRPr lang="en-IN" dirty="0"/>
        </a:p>
      </dgm:t>
    </dgm:pt>
    <dgm:pt modelId="{94008CDD-DE9A-4E16-95DF-DDEEE96AD4AC}" type="parTrans" cxnId="{23ABDCB9-FAEB-4F48-B0BA-9F2D2A4BFA36}">
      <dgm:prSet/>
      <dgm:spPr/>
    </dgm:pt>
    <dgm:pt modelId="{22666100-0EC1-466D-9B43-7FD0F1A3AB63}" type="sibTrans" cxnId="{23ABDCB9-FAEB-4F48-B0BA-9F2D2A4BFA36}">
      <dgm:prSet/>
      <dgm:spPr/>
    </dgm:pt>
    <dgm:pt modelId="{8883C75F-C7EC-4493-A988-4268610D834E}">
      <dgm:prSet phldrT="[Text]"/>
      <dgm:spPr/>
      <dgm:t>
        <a:bodyPr/>
        <a:lstStyle/>
        <a:p>
          <a:r>
            <a:rPr lang="en-US" dirty="0" smtClean="0"/>
            <a:t>Customer to Customer (Viral)</a:t>
          </a:r>
          <a:endParaRPr lang="en-IN" dirty="0"/>
        </a:p>
      </dgm:t>
    </dgm:pt>
    <dgm:pt modelId="{0B9DD7F0-A3FF-4D3A-A1CB-F11CEE0AAC05}" type="parTrans" cxnId="{2D569A0F-9997-4E16-A4C9-F2D8BE8667ED}">
      <dgm:prSet/>
      <dgm:spPr/>
    </dgm:pt>
    <dgm:pt modelId="{24C4B30F-B8E8-45B8-B5DB-DBAAFE80C319}" type="sibTrans" cxnId="{2D569A0F-9997-4E16-A4C9-F2D8BE8667ED}">
      <dgm:prSet/>
      <dgm:spPr/>
    </dgm:pt>
    <dgm:pt modelId="{70435556-F571-409B-B0E1-9C08838E5FFC}" type="pres">
      <dgm:prSet presAssocID="{F0E5487C-2952-4530-A090-15F2D2CD6135}" presName="linearFlow" presStyleCnt="0">
        <dgm:presLayoutVars>
          <dgm:dir/>
          <dgm:resizeHandles val="exact"/>
        </dgm:presLayoutVars>
      </dgm:prSet>
      <dgm:spPr/>
    </dgm:pt>
    <dgm:pt modelId="{E0426B3E-2DF7-4010-8607-753FE6C14E24}" type="pres">
      <dgm:prSet presAssocID="{CE0EC04B-903F-466A-95AB-72D044CF55A4}" presName="composite" presStyleCnt="0"/>
      <dgm:spPr/>
    </dgm:pt>
    <dgm:pt modelId="{C9E3EFA9-B2BB-4AC0-AF0E-017AD9C3E5FF}" type="pres">
      <dgm:prSet presAssocID="{CE0EC04B-903F-466A-95AB-72D044CF55A4}" presName="imgShp" presStyleLbl="fgImgPlace1" presStyleIdx="0" presStyleCnt="3"/>
      <dgm:spPr/>
    </dgm:pt>
    <dgm:pt modelId="{38D67BB5-3827-441C-B144-65E58DC58F4D}" type="pres">
      <dgm:prSet presAssocID="{CE0EC04B-903F-466A-95AB-72D044CF55A4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6B4A65-7C84-4EA2-A7CC-9F0B45364C68}" type="pres">
      <dgm:prSet presAssocID="{56701D75-953B-4641-A189-42A082B32EE7}" presName="spacing" presStyleCnt="0"/>
      <dgm:spPr/>
    </dgm:pt>
    <dgm:pt modelId="{F7109629-5E27-471C-AADC-885C04E62965}" type="pres">
      <dgm:prSet presAssocID="{12758571-1C55-43F3-9A66-BF1A5C92555B}" presName="composite" presStyleCnt="0"/>
      <dgm:spPr/>
    </dgm:pt>
    <dgm:pt modelId="{74449A23-88C3-4118-92A4-EABAC7947B77}" type="pres">
      <dgm:prSet presAssocID="{12758571-1C55-43F3-9A66-BF1A5C92555B}" presName="imgShp" presStyleLbl="fgImgPlace1" presStyleIdx="1" presStyleCnt="3"/>
      <dgm:spPr/>
    </dgm:pt>
    <dgm:pt modelId="{28ABBCCA-B8A8-424C-982D-9060D47A78CD}" type="pres">
      <dgm:prSet presAssocID="{12758571-1C55-43F3-9A66-BF1A5C92555B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35C2B8-A6CC-48F3-908B-7E2ECB888707}" type="pres">
      <dgm:prSet presAssocID="{22666100-0EC1-466D-9B43-7FD0F1A3AB63}" presName="spacing" presStyleCnt="0"/>
      <dgm:spPr/>
    </dgm:pt>
    <dgm:pt modelId="{03818628-EE13-46BD-98AD-6FABE7FF5999}" type="pres">
      <dgm:prSet presAssocID="{8883C75F-C7EC-4493-A988-4268610D834E}" presName="composite" presStyleCnt="0"/>
      <dgm:spPr/>
    </dgm:pt>
    <dgm:pt modelId="{D1DCEB8F-CD83-4EF0-A48D-F267DB181369}" type="pres">
      <dgm:prSet presAssocID="{8883C75F-C7EC-4493-A988-4268610D834E}" presName="imgShp" presStyleLbl="fgImgPlace1" presStyleIdx="2" presStyleCnt="3"/>
      <dgm:spPr/>
    </dgm:pt>
    <dgm:pt modelId="{9F89E55B-E805-4275-95A7-CD59DB0143C8}" type="pres">
      <dgm:prSet presAssocID="{8883C75F-C7EC-4493-A988-4268610D834E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2D569A0F-9997-4E16-A4C9-F2D8BE8667ED}" srcId="{F0E5487C-2952-4530-A090-15F2D2CD6135}" destId="{8883C75F-C7EC-4493-A988-4268610D834E}" srcOrd="2" destOrd="0" parTransId="{0B9DD7F0-A3FF-4D3A-A1CB-F11CEE0AAC05}" sibTransId="{24C4B30F-B8E8-45B8-B5DB-DBAAFE80C319}"/>
    <dgm:cxn modelId="{1BAE0809-10D7-4F15-B228-9290821512DC}" type="presOf" srcId="{12758571-1C55-43F3-9A66-BF1A5C92555B}" destId="{28ABBCCA-B8A8-424C-982D-9060D47A78CD}" srcOrd="0" destOrd="0" presId="urn:microsoft.com/office/officeart/2005/8/layout/vList3"/>
    <dgm:cxn modelId="{4B6AC8E3-F46D-48B9-8C38-AE6146DF360C}" srcId="{F0E5487C-2952-4530-A090-15F2D2CD6135}" destId="{CE0EC04B-903F-466A-95AB-72D044CF55A4}" srcOrd="0" destOrd="0" parTransId="{8811F479-2F26-4E6D-912C-364D7FF63DA8}" sibTransId="{56701D75-953B-4641-A189-42A082B32EE7}"/>
    <dgm:cxn modelId="{1E7E8233-C65F-4865-B145-399E73E67C61}" type="presOf" srcId="{CE0EC04B-903F-466A-95AB-72D044CF55A4}" destId="{38D67BB5-3827-441C-B144-65E58DC58F4D}" srcOrd="0" destOrd="0" presId="urn:microsoft.com/office/officeart/2005/8/layout/vList3"/>
    <dgm:cxn modelId="{23ABDCB9-FAEB-4F48-B0BA-9F2D2A4BFA36}" srcId="{F0E5487C-2952-4530-A090-15F2D2CD6135}" destId="{12758571-1C55-43F3-9A66-BF1A5C92555B}" srcOrd="1" destOrd="0" parTransId="{94008CDD-DE9A-4E16-95DF-DDEEE96AD4AC}" sibTransId="{22666100-0EC1-466D-9B43-7FD0F1A3AB63}"/>
    <dgm:cxn modelId="{EE854C67-4EB6-4E97-B48E-6993294212EF}" type="presOf" srcId="{F0E5487C-2952-4530-A090-15F2D2CD6135}" destId="{70435556-F571-409B-B0E1-9C08838E5FFC}" srcOrd="0" destOrd="0" presId="urn:microsoft.com/office/officeart/2005/8/layout/vList3"/>
    <dgm:cxn modelId="{D5060821-F9E2-4D49-8674-2F9E90BB1EFF}" type="presOf" srcId="{8883C75F-C7EC-4493-A988-4268610D834E}" destId="{9F89E55B-E805-4275-95A7-CD59DB0143C8}" srcOrd="0" destOrd="0" presId="urn:microsoft.com/office/officeart/2005/8/layout/vList3"/>
    <dgm:cxn modelId="{5DA54E8F-D794-40D9-B4A8-F1897A11771C}" type="presParOf" srcId="{70435556-F571-409B-B0E1-9C08838E5FFC}" destId="{E0426B3E-2DF7-4010-8607-753FE6C14E24}" srcOrd="0" destOrd="0" presId="urn:microsoft.com/office/officeart/2005/8/layout/vList3"/>
    <dgm:cxn modelId="{D820A7DF-C2F9-4843-960D-84FF78990C27}" type="presParOf" srcId="{E0426B3E-2DF7-4010-8607-753FE6C14E24}" destId="{C9E3EFA9-B2BB-4AC0-AF0E-017AD9C3E5FF}" srcOrd="0" destOrd="0" presId="urn:microsoft.com/office/officeart/2005/8/layout/vList3"/>
    <dgm:cxn modelId="{FAE6F089-B667-4A9A-A463-798343E9A825}" type="presParOf" srcId="{E0426B3E-2DF7-4010-8607-753FE6C14E24}" destId="{38D67BB5-3827-441C-B144-65E58DC58F4D}" srcOrd="1" destOrd="0" presId="urn:microsoft.com/office/officeart/2005/8/layout/vList3"/>
    <dgm:cxn modelId="{585F2913-28F2-4D0C-840A-A33A3B6DFDBA}" type="presParOf" srcId="{70435556-F571-409B-B0E1-9C08838E5FFC}" destId="{836B4A65-7C84-4EA2-A7CC-9F0B45364C68}" srcOrd="1" destOrd="0" presId="urn:microsoft.com/office/officeart/2005/8/layout/vList3"/>
    <dgm:cxn modelId="{DBA1D40A-ED93-4340-A0AE-2E1095D1BD16}" type="presParOf" srcId="{70435556-F571-409B-B0E1-9C08838E5FFC}" destId="{F7109629-5E27-471C-AADC-885C04E62965}" srcOrd="2" destOrd="0" presId="urn:microsoft.com/office/officeart/2005/8/layout/vList3"/>
    <dgm:cxn modelId="{5B2DBF7F-8F8D-4545-8C83-E947D2313366}" type="presParOf" srcId="{F7109629-5E27-471C-AADC-885C04E62965}" destId="{74449A23-88C3-4118-92A4-EABAC7947B77}" srcOrd="0" destOrd="0" presId="urn:microsoft.com/office/officeart/2005/8/layout/vList3"/>
    <dgm:cxn modelId="{DD0C91A1-48C1-4B5A-8277-8B832A859FB2}" type="presParOf" srcId="{F7109629-5E27-471C-AADC-885C04E62965}" destId="{28ABBCCA-B8A8-424C-982D-9060D47A78CD}" srcOrd="1" destOrd="0" presId="urn:microsoft.com/office/officeart/2005/8/layout/vList3"/>
    <dgm:cxn modelId="{834376B6-F3FC-46F0-B93E-B831DE425CFC}" type="presParOf" srcId="{70435556-F571-409B-B0E1-9C08838E5FFC}" destId="{9C35C2B8-A6CC-48F3-908B-7E2ECB888707}" srcOrd="3" destOrd="0" presId="urn:microsoft.com/office/officeart/2005/8/layout/vList3"/>
    <dgm:cxn modelId="{C549FC97-5E1D-4709-8554-475E98E05CAC}" type="presParOf" srcId="{70435556-F571-409B-B0E1-9C08838E5FFC}" destId="{03818628-EE13-46BD-98AD-6FABE7FF5999}" srcOrd="4" destOrd="0" presId="urn:microsoft.com/office/officeart/2005/8/layout/vList3"/>
    <dgm:cxn modelId="{9DD1853E-DEFF-44F1-8748-B2A628FBD36C}" type="presParOf" srcId="{03818628-EE13-46BD-98AD-6FABE7FF5999}" destId="{D1DCEB8F-CD83-4EF0-A48D-F267DB181369}" srcOrd="0" destOrd="0" presId="urn:microsoft.com/office/officeart/2005/8/layout/vList3"/>
    <dgm:cxn modelId="{285FAB95-89AD-4D3B-BB7C-1103AA9238B6}" type="presParOf" srcId="{03818628-EE13-46BD-98AD-6FABE7FF5999}" destId="{9F89E55B-E805-4275-95A7-CD59DB0143C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23C9002-FE93-4621-B825-C74C3B2BC0C6}" type="doc">
      <dgm:prSet loTypeId="urn:microsoft.com/office/officeart/2005/8/layout/chart3" loCatId="relationship" qsTypeId="urn:microsoft.com/office/officeart/2005/8/quickstyle/simple1" qsCatId="simple" csTypeId="urn:microsoft.com/office/officeart/2005/8/colors/accent1_2" csCatId="accent1" phldr="1"/>
      <dgm:spPr/>
    </dgm:pt>
    <dgm:pt modelId="{D12AD11F-6162-4356-BBF4-7F54C39F1A1C}">
      <dgm:prSet phldrT="[Text]"/>
      <dgm:spPr>
        <a:solidFill>
          <a:srgbClr val="4125E7"/>
        </a:solidFill>
      </dgm:spPr>
      <dgm:t>
        <a:bodyPr/>
        <a:lstStyle/>
        <a:p>
          <a:r>
            <a:rPr lang="en-US" dirty="0" smtClean="0"/>
            <a:t>Reminder</a:t>
          </a:r>
          <a:endParaRPr lang="en-IN" dirty="0"/>
        </a:p>
      </dgm:t>
    </dgm:pt>
    <dgm:pt modelId="{55EF2941-6B04-4846-8624-5B850BA13D3A}" type="parTrans" cxnId="{253AC223-E3FE-45A5-904C-5C0E815E2E81}">
      <dgm:prSet/>
      <dgm:spPr/>
      <dgm:t>
        <a:bodyPr/>
        <a:lstStyle/>
        <a:p>
          <a:endParaRPr lang="en-IN"/>
        </a:p>
      </dgm:t>
    </dgm:pt>
    <dgm:pt modelId="{28AF926C-0EB4-4697-AFAC-530B7EA22795}" type="sibTrans" cxnId="{253AC223-E3FE-45A5-904C-5C0E815E2E81}">
      <dgm:prSet/>
      <dgm:spPr/>
      <dgm:t>
        <a:bodyPr/>
        <a:lstStyle/>
        <a:p>
          <a:endParaRPr lang="en-IN"/>
        </a:p>
      </dgm:t>
    </dgm:pt>
    <dgm:pt modelId="{F42523E3-3C29-44C0-B0A7-FDA445B1C970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dirty="0" smtClean="0"/>
            <a:t>Exclusivity</a:t>
          </a:r>
          <a:endParaRPr lang="en-IN" dirty="0"/>
        </a:p>
      </dgm:t>
    </dgm:pt>
    <dgm:pt modelId="{EC7A9A1C-0579-4453-B5BB-FCAC8838E2C5}" type="parTrans" cxnId="{C2877F01-7E1A-4DC4-A378-C626F0416BCF}">
      <dgm:prSet/>
      <dgm:spPr/>
      <dgm:t>
        <a:bodyPr/>
        <a:lstStyle/>
        <a:p>
          <a:endParaRPr lang="en-IN"/>
        </a:p>
      </dgm:t>
    </dgm:pt>
    <dgm:pt modelId="{F595D366-5804-46C6-99DF-C9EFA1CBDAD8}" type="sibTrans" cxnId="{C2877F01-7E1A-4DC4-A378-C626F0416BCF}">
      <dgm:prSet/>
      <dgm:spPr/>
      <dgm:t>
        <a:bodyPr/>
        <a:lstStyle/>
        <a:p>
          <a:endParaRPr lang="en-IN"/>
        </a:p>
      </dgm:t>
    </dgm:pt>
    <dgm:pt modelId="{066300EC-2886-4CCB-8A51-40B509D93294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IN" dirty="0" smtClean="0"/>
            <a:t>Status Check</a:t>
          </a:r>
          <a:endParaRPr lang="en-IN" dirty="0"/>
        </a:p>
      </dgm:t>
    </dgm:pt>
    <dgm:pt modelId="{89FC15F7-C86F-424D-A9B4-24136D79D014}" type="parTrans" cxnId="{E7C485C5-0AF7-4574-A33A-2CB7B19014D6}">
      <dgm:prSet/>
      <dgm:spPr/>
      <dgm:t>
        <a:bodyPr/>
        <a:lstStyle/>
        <a:p>
          <a:endParaRPr lang="en-IN"/>
        </a:p>
      </dgm:t>
    </dgm:pt>
    <dgm:pt modelId="{9BC9F5A4-3592-4069-9D46-046F69FC364B}" type="sibTrans" cxnId="{E7C485C5-0AF7-4574-A33A-2CB7B19014D6}">
      <dgm:prSet/>
      <dgm:spPr/>
      <dgm:t>
        <a:bodyPr/>
        <a:lstStyle/>
        <a:p>
          <a:endParaRPr lang="en-IN"/>
        </a:p>
      </dgm:t>
    </dgm:pt>
    <dgm:pt modelId="{0BE71E97-B802-48EC-A90B-9BC03B76E01A}">
      <dgm:prSet phldrT="[Text]"/>
      <dgm:spPr>
        <a:solidFill>
          <a:srgbClr val="0070C0"/>
        </a:solidFill>
      </dgm:spPr>
      <dgm:t>
        <a:bodyPr/>
        <a:lstStyle/>
        <a:p>
          <a:r>
            <a:rPr lang="en-IN" dirty="0" smtClean="0"/>
            <a:t>Viral</a:t>
          </a:r>
          <a:endParaRPr lang="en-IN" dirty="0"/>
        </a:p>
      </dgm:t>
    </dgm:pt>
    <dgm:pt modelId="{10E8BF21-7083-4B7B-8C57-14920F359C06}" type="parTrans" cxnId="{C388DDA2-9A69-4A78-9361-94423285258D}">
      <dgm:prSet/>
      <dgm:spPr/>
      <dgm:t>
        <a:bodyPr/>
        <a:lstStyle/>
        <a:p>
          <a:endParaRPr lang="en-IN"/>
        </a:p>
      </dgm:t>
    </dgm:pt>
    <dgm:pt modelId="{9C6B5B6E-E83A-4835-964A-6E9DDD418829}" type="sibTrans" cxnId="{C388DDA2-9A69-4A78-9361-94423285258D}">
      <dgm:prSet/>
      <dgm:spPr/>
      <dgm:t>
        <a:bodyPr/>
        <a:lstStyle/>
        <a:p>
          <a:endParaRPr lang="en-IN"/>
        </a:p>
      </dgm:t>
    </dgm:pt>
    <dgm:pt modelId="{2A50A9A0-DCDC-4EEF-B086-B7358DCDAB4D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Opportunity</a:t>
          </a:r>
          <a:endParaRPr lang="en-IN" dirty="0"/>
        </a:p>
      </dgm:t>
    </dgm:pt>
    <dgm:pt modelId="{A7565B6B-FBF3-487B-BD44-680C64A20834}" type="parTrans" cxnId="{00F9C77E-175F-4E2C-8A8B-E08A5363F847}">
      <dgm:prSet/>
      <dgm:spPr/>
      <dgm:t>
        <a:bodyPr/>
        <a:lstStyle/>
        <a:p>
          <a:endParaRPr lang="en-IN"/>
        </a:p>
      </dgm:t>
    </dgm:pt>
    <dgm:pt modelId="{96E2585D-4F5F-47D4-9B8A-CE988C446FD2}" type="sibTrans" cxnId="{00F9C77E-175F-4E2C-8A8B-E08A5363F847}">
      <dgm:prSet/>
      <dgm:spPr/>
      <dgm:t>
        <a:bodyPr/>
        <a:lstStyle/>
        <a:p>
          <a:endParaRPr lang="en-IN"/>
        </a:p>
      </dgm:t>
    </dgm:pt>
    <dgm:pt modelId="{B06D3600-C943-4E20-A444-762DA08F9934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n-IN" dirty="0" smtClean="0"/>
            <a:t>Alerts</a:t>
          </a:r>
          <a:endParaRPr lang="en-IN" dirty="0"/>
        </a:p>
      </dgm:t>
    </dgm:pt>
    <dgm:pt modelId="{C58E75C9-97BC-4140-9477-EC2E4BFA8670}" type="parTrans" cxnId="{A49D2B12-8CF6-4A79-BB7E-82C345933A9F}">
      <dgm:prSet/>
      <dgm:spPr/>
      <dgm:t>
        <a:bodyPr/>
        <a:lstStyle/>
        <a:p>
          <a:endParaRPr lang="en-IN"/>
        </a:p>
      </dgm:t>
    </dgm:pt>
    <dgm:pt modelId="{55BCE57A-BB41-464E-BFC5-7D8DFE068082}" type="sibTrans" cxnId="{A49D2B12-8CF6-4A79-BB7E-82C345933A9F}">
      <dgm:prSet/>
      <dgm:spPr/>
      <dgm:t>
        <a:bodyPr/>
        <a:lstStyle/>
        <a:p>
          <a:endParaRPr lang="en-IN"/>
        </a:p>
      </dgm:t>
    </dgm:pt>
    <dgm:pt modelId="{C393C79E-D24A-494F-89F8-033E694407E6}" type="pres">
      <dgm:prSet presAssocID="{D23C9002-FE93-4621-B825-C74C3B2BC0C6}" presName="compositeShape" presStyleCnt="0">
        <dgm:presLayoutVars>
          <dgm:chMax val="7"/>
          <dgm:dir/>
          <dgm:resizeHandles val="exact"/>
        </dgm:presLayoutVars>
      </dgm:prSet>
      <dgm:spPr/>
    </dgm:pt>
    <dgm:pt modelId="{E3E9759C-CC61-451C-AC67-5E36365DCA83}" type="pres">
      <dgm:prSet presAssocID="{D23C9002-FE93-4621-B825-C74C3B2BC0C6}" presName="wedge1" presStyleLbl="node1" presStyleIdx="0" presStyleCnt="6"/>
      <dgm:spPr/>
      <dgm:t>
        <a:bodyPr/>
        <a:lstStyle/>
        <a:p>
          <a:endParaRPr lang="en-US"/>
        </a:p>
      </dgm:t>
    </dgm:pt>
    <dgm:pt modelId="{9D485803-E5DB-4BC9-9F39-6B486F5636BE}" type="pres">
      <dgm:prSet presAssocID="{D23C9002-FE93-4621-B825-C74C3B2BC0C6}" presName="wedge1Tx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A3F92B-2BCB-447E-A5CB-A9B8589AE1D7}" type="pres">
      <dgm:prSet presAssocID="{D23C9002-FE93-4621-B825-C74C3B2BC0C6}" presName="wedge2" presStyleLbl="node1" presStyleIdx="1" presStyleCnt="6"/>
      <dgm:spPr/>
      <dgm:t>
        <a:bodyPr/>
        <a:lstStyle/>
        <a:p>
          <a:endParaRPr lang="en-IN"/>
        </a:p>
      </dgm:t>
    </dgm:pt>
    <dgm:pt modelId="{2BABB304-2B3D-4354-AF08-BCD37EC5BB3D}" type="pres">
      <dgm:prSet presAssocID="{D23C9002-FE93-4621-B825-C74C3B2BC0C6}" presName="wedge2Tx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B8F3304-BC65-4C0E-AA02-10D56A3BC5D7}" type="pres">
      <dgm:prSet presAssocID="{D23C9002-FE93-4621-B825-C74C3B2BC0C6}" presName="wedge3" presStyleLbl="node1" presStyleIdx="2" presStyleCnt="6"/>
      <dgm:spPr/>
      <dgm:t>
        <a:bodyPr/>
        <a:lstStyle/>
        <a:p>
          <a:endParaRPr lang="en-US"/>
        </a:p>
      </dgm:t>
    </dgm:pt>
    <dgm:pt modelId="{9781F279-E56A-484C-AEE2-970C08B5C5DD}" type="pres">
      <dgm:prSet presAssocID="{D23C9002-FE93-4621-B825-C74C3B2BC0C6}" presName="wedge3Tx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96221C-9CF9-449F-BB43-3B4F5EE01102}" type="pres">
      <dgm:prSet presAssocID="{D23C9002-FE93-4621-B825-C74C3B2BC0C6}" presName="wedge4" presStyleLbl="node1" presStyleIdx="3" presStyleCnt="6"/>
      <dgm:spPr/>
      <dgm:t>
        <a:bodyPr/>
        <a:lstStyle/>
        <a:p>
          <a:endParaRPr lang="en-US"/>
        </a:p>
      </dgm:t>
    </dgm:pt>
    <dgm:pt modelId="{6ECCA0AF-F6C9-4695-9E7D-58B17CD96E40}" type="pres">
      <dgm:prSet presAssocID="{D23C9002-FE93-4621-B825-C74C3B2BC0C6}" presName="wedge4Tx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F3D96F-5EDC-4C51-9653-8594E2B897DA}" type="pres">
      <dgm:prSet presAssocID="{D23C9002-FE93-4621-B825-C74C3B2BC0C6}" presName="wedge5" presStyleLbl="node1" presStyleIdx="4" presStyleCnt="6"/>
      <dgm:spPr/>
      <dgm:t>
        <a:bodyPr/>
        <a:lstStyle/>
        <a:p>
          <a:endParaRPr lang="en-IN"/>
        </a:p>
      </dgm:t>
    </dgm:pt>
    <dgm:pt modelId="{2795CC49-E5E1-485F-988D-1B26F32D51F0}" type="pres">
      <dgm:prSet presAssocID="{D23C9002-FE93-4621-B825-C74C3B2BC0C6}" presName="wedge5Tx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DAD2CB1-EF9C-49F4-8CDB-1EF11C893E78}" type="pres">
      <dgm:prSet presAssocID="{D23C9002-FE93-4621-B825-C74C3B2BC0C6}" presName="wedge6" presStyleLbl="node1" presStyleIdx="5" presStyleCnt="6"/>
      <dgm:spPr/>
      <dgm:t>
        <a:bodyPr/>
        <a:lstStyle/>
        <a:p>
          <a:endParaRPr lang="en-US"/>
        </a:p>
      </dgm:t>
    </dgm:pt>
    <dgm:pt modelId="{5BE9BB8C-EC9C-4E77-B5B7-AD768D94CAE4}" type="pres">
      <dgm:prSet presAssocID="{D23C9002-FE93-4621-B825-C74C3B2BC0C6}" presName="wedge6Tx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BDC406-6FF4-4977-A6EB-FF2118485374}" type="presOf" srcId="{B06D3600-C943-4E20-A444-762DA08F9934}" destId="{2BABB304-2B3D-4354-AF08-BCD37EC5BB3D}" srcOrd="1" destOrd="0" presId="urn:microsoft.com/office/officeart/2005/8/layout/chart3"/>
    <dgm:cxn modelId="{568A2404-CE4C-441C-B3A3-4F1F407DC656}" type="presOf" srcId="{D12AD11F-6162-4356-BBF4-7F54C39F1A1C}" destId="{9D485803-E5DB-4BC9-9F39-6B486F5636BE}" srcOrd="1" destOrd="0" presId="urn:microsoft.com/office/officeart/2005/8/layout/chart3"/>
    <dgm:cxn modelId="{083BD05F-C5D8-4D38-9CCB-6913AFA509CB}" type="presOf" srcId="{066300EC-2886-4CCB-8A51-40B509D93294}" destId="{5BE9BB8C-EC9C-4E77-B5B7-AD768D94CAE4}" srcOrd="1" destOrd="0" presId="urn:microsoft.com/office/officeart/2005/8/layout/chart3"/>
    <dgm:cxn modelId="{253AC223-E3FE-45A5-904C-5C0E815E2E81}" srcId="{D23C9002-FE93-4621-B825-C74C3B2BC0C6}" destId="{D12AD11F-6162-4356-BBF4-7F54C39F1A1C}" srcOrd="0" destOrd="0" parTransId="{55EF2941-6B04-4846-8624-5B850BA13D3A}" sibTransId="{28AF926C-0EB4-4697-AFAC-530B7EA22795}"/>
    <dgm:cxn modelId="{ECC46962-CB28-4A2E-9DAA-C9554A315615}" type="presOf" srcId="{2A50A9A0-DCDC-4EEF-B086-B7358DCDAB4D}" destId="{9781F279-E56A-484C-AEE2-970C08B5C5DD}" srcOrd="1" destOrd="0" presId="urn:microsoft.com/office/officeart/2005/8/layout/chart3"/>
    <dgm:cxn modelId="{A2CDA42B-0D30-4C5B-8C61-26086C40B5E6}" type="presOf" srcId="{B06D3600-C943-4E20-A444-762DA08F9934}" destId="{76A3F92B-2BCB-447E-A5CB-A9B8589AE1D7}" srcOrd="0" destOrd="0" presId="urn:microsoft.com/office/officeart/2005/8/layout/chart3"/>
    <dgm:cxn modelId="{BECA3A0D-9A60-4983-B7FA-C38058866BF3}" type="presOf" srcId="{2A50A9A0-DCDC-4EEF-B086-B7358DCDAB4D}" destId="{2B8F3304-BC65-4C0E-AA02-10D56A3BC5D7}" srcOrd="0" destOrd="0" presId="urn:microsoft.com/office/officeart/2005/8/layout/chart3"/>
    <dgm:cxn modelId="{B8D4E540-5DBB-49BD-A065-06AF027C5C84}" type="presOf" srcId="{F42523E3-3C29-44C0-B0A7-FDA445B1C970}" destId="{2BF3D96F-5EDC-4C51-9653-8594E2B897DA}" srcOrd="0" destOrd="0" presId="urn:microsoft.com/office/officeart/2005/8/layout/chart3"/>
    <dgm:cxn modelId="{93477AFB-038C-421A-AB4B-D58A13A6AD43}" type="presOf" srcId="{D12AD11F-6162-4356-BBF4-7F54C39F1A1C}" destId="{E3E9759C-CC61-451C-AC67-5E36365DCA83}" srcOrd="0" destOrd="0" presId="urn:microsoft.com/office/officeart/2005/8/layout/chart3"/>
    <dgm:cxn modelId="{E09933DE-B79F-4112-8CB9-E185C13FE5E0}" type="presOf" srcId="{0BE71E97-B802-48EC-A90B-9BC03B76E01A}" destId="{9396221C-9CF9-449F-BB43-3B4F5EE01102}" srcOrd="0" destOrd="0" presId="urn:microsoft.com/office/officeart/2005/8/layout/chart3"/>
    <dgm:cxn modelId="{E7C485C5-0AF7-4574-A33A-2CB7B19014D6}" srcId="{D23C9002-FE93-4621-B825-C74C3B2BC0C6}" destId="{066300EC-2886-4CCB-8A51-40B509D93294}" srcOrd="5" destOrd="0" parTransId="{89FC15F7-C86F-424D-A9B4-24136D79D014}" sibTransId="{9BC9F5A4-3592-4069-9D46-046F69FC364B}"/>
    <dgm:cxn modelId="{C388DDA2-9A69-4A78-9361-94423285258D}" srcId="{D23C9002-FE93-4621-B825-C74C3B2BC0C6}" destId="{0BE71E97-B802-48EC-A90B-9BC03B76E01A}" srcOrd="3" destOrd="0" parTransId="{10E8BF21-7083-4B7B-8C57-14920F359C06}" sibTransId="{9C6B5B6E-E83A-4835-964A-6E9DDD418829}"/>
    <dgm:cxn modelId="{004D3390-669C-42AB-B3A6-7C2A321E19B9}" type="presOf" srcId="{066300EC-2886-4CCB-8A51-40B509D93294}" destId="{3DAD2CB1-EF9C-49F4-8CDB-1EF11C893E78}" srcOrd="0" destOrd="0" presId="urn:microsoft.com/office/officeart/2005/8/layout/chart3"/>
    <dgm:cxn modelId="{980E036B-A5CF-46A1-8834-2D6AF4EB5F21}" type="presOf" srcId="{F42523E3-3C29-44C0-B0A7-FDA445B1C970}" destId="{2795CC49-E5E1-485F-988D-1B26F32D51F0}" srcOrd="1" destOrd="0" presId="urn:microsoft.com/office/officeart/2005/8/layout/chart3"/>
    <dgm:cxn modelId="{924411F0-65F7-40C7-9D8B-70765ED2D6DE}" type="presOf" srcId="{D23C9002-FE93-4621-B825-C74C3B2BC0C6}" destId="{C393C79E-D24A-494F-89F8-033E694407E6}" srcOrd="0" destOrd="0" presId="urn:microsoft.com/office/officeart/2005/8/layout/chart3"/>
    <dgm:cxn modelId="{A49D2B12-8CF6-4A79-BB7E-82C345933A9F}" srcId="{D23C9002-FE93-4621-B825-C74C3B2BC0C6}" destId="{B06D3600-C943-4E20-A444-762DA08F9934}" srcOrd="1" destOrd="0" parTransId="{C58E75C9-97BC-4140-9477-EC2E4BFA8670}" sibTransId="{55BCE57A-BB41-464E-BFC5-7D8DFE068082}"/>
    <dgm:cxn modelId="{87920576-4A5A-4766-8CE0-81875B4F2F82}" type="presOf" srcId="{0BE71E97-B802-48EC-A90B-9BC03B76E01A}" destId="{6ECCA0AF-F6C9-4695-9E7D-58B17CD96E40}" srcOrd="1" destOrd="0" presId="urn:microsoft.com/office/officeart/2005/8/layout/chart3"/>
    <dgm:cxn modelId="{00F9C77E-175F-4E2C-8A8B-E08A5363F847}" srcId="{D23C9002-FE93-4621-B825-C74C3B2BC0C6}" destId="{2A50A9A0-DCDC-4EEF-B086-B7358DCDAB4D}" srcOrd="2" destOrd="0" parTransId="{A7565B6B-FBF3-487B-BD44-680C64A20834}" sibTransId="{96E2585D-4F5F-47D4-9B8A-CE988C446FD2}"/>
    <dgm:cxn modelId="{C2877F01-7E1A-4DC4-A378-C626F0416BCF}" srcId="{D23C9002-FE93-4621-B825-C74C3B2BC0C6}" destId="{F42523E3-3C29-44C0-B0A7-FDA445B1C970}" srcOrd="4" destOrd="0" parTransId="{EC7A9A1C-0579-4453-B5BB-FCAC8838E2C5}" sibTransId="{F595D366-5804-46C6-99DF-C9EFA1CBDAD8}"/>
    <dgm:cxn modelId="{0B5697A7-C8E7-4C45-A2D4-860785C23EC4}" type="presParOf" srcId="{C393C79E-D24A-494F-89F8-033E694407E6}" destId="{E3E9759C-CC61-451C-AC67-5E36365DCA83}" srcOrd="0" destOrd="0" presId="urn:microsoft.com/office/officeart/2005/8/layout/chart3"/>
    <dgm:cxn modelId="{6301FB11-BDC1-485C-83C3-E947BE55949A}" type="presParOf" srcId="{C393C79E-D24A-494F-89F8-033E694407E6}" destId="{9D485803-E5DB-4BC9-9F39-6B486F5636BE}" srcOrd="1" destOrd="0" presId="urn:microsoft.com/office/officeart/2005/8/layout/chart3"/>
    <dgm:cxn modelId="{E49157CA-0D57-4E68-935C-FEDF8309B0BF}" type="presParOf" srcId="{C393C79E-D24A-494F-89F8-033E694407E6}" destId="{76A3F92B-2BCB-447E-A5CB-A9B8589AE1D7}" srcOrd="2" destOrd="0" presId="urn:microsoft.com/office/officeart/2005/8/layout/chart3"/>
    <dgm:cxn modelId="{D97D04A9-4B3B-4694-B9E4-E0EB9D60B2F3}" type="presParOf" srcId="{C393C79E-D24A-494F-89F8-033E694407E6}" destId="{2BABB304-2B3D-4354-AF08-BCD37EC5BB3D}" srcOrd="3" destOrd="0" presId="urn:microsoft.com/office/officeart/2005/8/layout/chart3"/>
    <dgm:cxn modelId="{5401E19E-588C-404A-87A2-456398527043}" type="presParOf" srcId="{C393C79E-D24A-494F-89F8-033E694407E6}" destId="{2B8F3304-BC65-4C0E-AA02-10D56A3BC5D7}" srcOrd="4" destOrd="0" presId="urn:microsoft.com/office/officeart/2005/8/layout/chart3"/>
    <dgm:cxn modelId="{56D41F11-012F-4B44-AEF3-BD81604BCA03}" type="presParOf" srcId="{C393C79E-D24A-494F-89F8-033E694407E6}" destId="{9781F279-E56A-484C-AEE2-970C08B5C5DD}" srcOrd="5" destOrd="0" presId="urn:microsoft.com/office/officeart/2005/8/layout/chart3"/>
    <dgm:cxn modelId="{37D0C059-2D4E-43A2-8DDE-7155D4B6F3AA}" type="presParOf" srcId="{C393C79E-D24A-494F-89F8-033E694407E6}" destId="{9396221C-9CF9-449F-BB43-3B4F5EE01102}" srcOrd="6" destOrd="0" presId="urn:microsoft.com/office/officeart/2005/8/layout/chart3"/>
    <dgm:cxn modelId="{EA11128C-C2DC-4290-A502-2971B72DE0D9}" type="presParOf" srcId="{C393C79E-D24A-494F-89F8-033E694407E6}" destId="{6ECCA0AF-F6C9-4695-9E7D-58B17CD96E40}" srcOrd="7" destOrd="0" presId="urn:microsoft.com/office/officeart/2005/8/layout/chart3"/>
    <dgm:cxn modelId="{11FF20E8-77D5-427F-9C2B-83E9217F5D6B}" type="presParOf" srcId="{C393C79E-D24A-494F-89F8-033E694407E6}" destId="{2BF3D96F-5EDC-4C51-9653-8594E2B897DA}" srcOrd="8" destOrd="0" presId="urn:microsoft.com/office/officeart/2005/8/layout/chart3"/>
    <dgm:cxn modelId="{08D05969-6B48-4FE6-9B2B-1993787330CF}" type="presParOf" srcId="{C393C79E-D24A-494F-89F8-033E694407E6}" destId="{2795CC49-E5E1-485F-988D-1B26F32D51F0}" srcOrd="9" destOrd="0" presId="urn:microsoft.com/office/officeart/2005/8/layout/chart3"/>
    <dgm:cxn modelId="{2E9E1C9C-1885-4FF8-9A79-D6145F5EFAC3}" type="presParOf" srcId="{C393C79E-D24A-494F-89F8-033E694407E6}" destId="{3DAD2CB1-EF9C-49F4-8CDB-1EF11C893E78}" srcOrd="10" destOrd="0" presId="urn:microsoft.com/office/officeart/2005/8/layout/chart3"/>
    <dgm:cxn modelId="{D95F295C-26D2-44F9-B9F1-1F7095B68535}" type="presParOf" srcId="{C393C79E-D24A-494F-89F8-033E694407E6}" destId="{5BE9BB8C-EC9C-4E77-B5B7-AD768D94CAE4}" srcOrd="11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23C9002-FE93-4621-B825-C74C3B2BC0C6}" type="doc">
      <dgm:prSet loTypeId="urn:microsoft.com/office/officeart/2005/8/layout/chart3" loCatId="relationship" qsTypeId="urn:microsoft.com/office/officeart/2005/8/quickstyle/simple1" qsCatId="simple" csTypeId="urn:microsoft.com/office/officeart/2005/8/colors/accent1_2" csCatId="accent1" phldr="1"/>
      <dgm:spPr/>
    </dgm:pt>
    <dgm:pt modelId="{D12AD11F-6162-4356-BBF4-7F54C39F1A1C}">
      <dgm:prSet phldrT="[Text]"/>
      <dgm:spPr>
        <a:solidFill>
          <a:srgbClr val="4125E7"/>
        </a:solidFill>
      </dgm:spPr>
      <dgm:t>
        <a:bodyPr/>
        <a:lstStyle/>
        <a:p>
          <a:r>
            <a:rPr lang="en-US" dirty="0" smtClean="0"/>
            <a:t>Roaming Rob</a:t>
          </a:r>
          <a:endParaRPr lang="en-IN" dirty="0"/>
        </a:p>
      </dgm:t>
    </dgm:pt>
    <dgm:pt modelId="{55EF2941-6B04-4846-8624-5B850BA13D3A}" type="parTrans" cxnId="{253AC223-E3FE-45A5-904C-5C0E815E2E81}">
      <dgm:prSet/>
      <dgm:spPr/>
      <dgm:t>
        <a:bodyPr/>
        <a:lstStyle/>
        <a:p>
          <a:endParaRPr lang="en-IN"/>
        </a:p>
      </dgm:t>
    </dgm:pt>
    <dgm:pt modelId="{28AF926C-0EB4-4697-AFAC-530B7EA22795}" type="sibTrans" cxnId="{253AC223-E3FE-45A5-904C-5C0E815E2E81}">
      <dgm:prSet/>
      <dgm:spPr/>
      <dgm:t>
        <a:bodyPr/>
        <a:lstStyle/>
        <a:p>
          <a:endParaRPr lang="en-IN"/>
        </a:p>
      </dgm:t>
    </dgm:pt>
    <dgm:pt modelId="{F42523E3-3C29-44C0-B0A7-FDA445B1C970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dirty="0" smtClean="0"/>
            <a:t>Default David</a:t>
          </a:r>
          <a:endParaRPr lang="en-IN" dirty="0"/>
        </a:p>
      </dgm:t>
    </dgm:pt>
    <dgm:pt modelId="{EC7A9A1C-0579-4453-B5BB-FCAC8838E2C5}" type="parTrans" cxnId="{C2877F01-7E1A-4DC4-A378-C626F0416BCF}">
      <dgm:prSet/>
      <dgm:spPr/>
      <dgm:t>
        <a:bodyPr/>
        <a:lstStyle/>
        <a:p>
          <a:endParaRPr lang="en-IN"/>
        </a:p>
      </dgm:t>
    </dgm:pt>
    <dgm:pt modelId="{F595D366-5804-46C6-99DF-C9EFA1CBDAD8}" type="sibTrans" cxnId="{C2877F01-7E1A-4DC4-A378-C626F0416BCF}">
      <dgm:prSet/>
      <dgm:spPr/>
      <dgm:t>
        <a:bodyPr/>
        <a:lstStyle/>
        <a:p>
          <a:endParaRPr lang="en-IN"/>
        </a:p>
      </dgm:t>
    </dgm:pt>
    <dgm:pt modelId="{066300EC-2886-4CCB-8A51-40B509D93294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/>
            <a:t>Texting Tim</a:t>
          </a:r>
          <a:endParaRPr lang="en-IN" dirty="0"/>
        </a:p>
      </dgm:t>
    </dgm:pt>
    <dgm:pt modelId="{89FC15F7-C86F-424D-A9B4-24136D79D014}" type="parTrans" cxnId="{E7C485C5-0AF7-4574-A33A-2CB7B19014D6}">
      <dgm:prSet/>
      <dgm:spPr/>
      <dgm:t>
        <a:bodyPr/>
        <a:lstStyle/>
        <a:p>
          <a:endParaRPr lang="en-IN"/>
        </a:p>
      </dgm:t>
    </dgm:pt>
    <dgm:pt modelId="{9BC9F5A4-3592-4069-9D46-046F69FC364B}" type="sibTrans" cxnId="{E7C485C5-0AF7-4574-A33A-2CB7B19014D6}">
      <dgm:prSet/>
      <dgm:spPr/>
      <dgm:t>
        <a:bodyPr/>
        <a:lstStyle/>
        <a:p>
          <a:endParaRPr lang="en-IN"/>
        </a:p>
      </dgm:t>
    </dgm:pt>
    <dgm:pt modelId="{0BE71E97-B802-48EC-A90B-9BC03B76E01A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Whining Wayne</a:t>
          </a:r>
          <a:endParaRPr lang="en-IN" dirty="0"/>
        </a:p>
      </dgm:t>
    </dgm:pt>
    <dgm:pt modelId="{10E8BF21-7083-4B7B-8C57-14920F359C06}" type="parTrans" cxnId="{C388DDA2-9A69-4A78-9361-94423285258D}">
      <dgm:prSet/>
      <dgm:spPr/>
      <dgm:t>
        <a:bodyPr/>
        <a:lstStyle/>
        <a:p>
          <a:endParaRPr lang="en-IN"/>
        </a:p>
      </dgm:t>
    </dgm:pt>
    <dgm:pt modelId="{9C6B5B6E-E83A-4835-964A-6E9DDD418829}" type="sibTrans" cxnId="{C388DDA2-9A69-4A78-9361-94423285258D}">
      <dgm:prSet/>
      <dgm:spPr/>
      <dgm:t>
        <a:bodyPr/>
        <a:lstStyle/>
        <a:p>
          <a:endParaRPr lang="en-IN"/>
        </a:p>
      </dgm:t>
    </dgm:pt>
    <dgm:pt modelId="{2A50A9A0-DCDC-4EEF-B086-B7358DCDAB4D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Inbound Ian</a:t>
          </a:r>
          <a:endParaRPr lang="en-IN" dirty="0"/>
        </a:p>
      </dgm:t>
    </dgm:pt>
    <dgm:pt modelId="{A7565B6B-FBF3-487B-BD44-680C64A20834}" type="parTrans" cxnId="{00F9C77E-175F-4E2C-8A8B-E08A5363F847}">
      <dgm:prSet/>
      <dgm:spPr/>
      <dgm:t>
        <a:bodyPr/>
        <a:lstStyle/>
        <a:p>
          <a:endParaRPr lang="en-IN"/>
        </a:p>
      </dgm:t>
    </dgm:pt>
    <dgm:pt modelId="{96E2585D-4F5F-47D4-9B8A-CE988C446FD2}" type="sibTrans" cxnId="{00F9C77E-175F-4E2C-8A8B-E08A5363F847}">
      <dgm:prSet/>
      <dgm:spPr/>
      <dgm:t>
        <a:bodyPr/>
        <a:lstStyle/>
        <a:p>
          <a:endParaRPr lang="en-IN"/>
        </a:p>
      </dgm:t>
    </dgm:pt>
    <dgm:pt modelId="{B06D3600-C943-4E20-A444-762DA08F9934}">
      <dgm:prSet phldrT="[Text]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/>
            <a:t>Talkative Tom</a:t>
          </a:r>
          <a:endParaRPr lang="en-IN" dirty="0"/>
        </a:p>
      </dgm:t>
    </dgm:pt>
    <dgm:pt modelId="{C58E75C9-97BC-4140-9477-EC2E4BFA8670}" type="parTrans" cxnId="{A49D2B12-8CF6-4A79-BB7E-82C345933A9F}">
      <dgm:prSet/>
      <dgm:spPr/>
      <dgm:t>
        <a:bodyPr/>
        <a:lstStyle/>
        <a:p>
          <a:endParaRPr lang="en-IN"/>
        </a:p>
      </dgm:t>
    </dgm:pt>
    <dgm:pt modelId="{55BCE57A-BB41-464E-BFC5-7D8DFE068082}" type="sibTrans" cxnId="{A49D2B12-8CF6-4A79-BB7E-82C345933A9F}">
      <dgm:prSet/>
      <dgm:spPr/>
      <dgm:t>
        <a:bodyPr/>
        <a:lstStyle/>
        <a:p>
          <a:endParaRPr lang="en-IN"/>
        </a:p>
      </dgm:t>
    </dgm:pt>
    <dgm:pt modelId="{C393C79E-D24A-494F-89F8-033E694407E6}" type="pres">
      <dgm:prSet presAssocID="{D23C9002-FE93-4621-B825-C74C3B2BC0C6}" presName="compositeShape" presStyleCnt="0">
        <dgm:presLayoutVars>
          <dgm:chMax val="7"/>
          <dgm:dir/>
          <dgm:resizeHandles val="exact"/>
        </dgm:presLayoutVars>
      </dgm:prSet>
      <dgm:spPr/>
    </dgm:pt>
    <dgm:pt modelId="{E3E9759C-CC61-451C-AC67-5E36365DCA83}" type="pres">
      <dgm:prSet presAssocID="{D23C9002-FE93-4621-B825-C74C3B2BC0C6}" presName="wedge1" presStyleLbl="node1" presStyleIdx="0" presStyleCnt="6"/>
      <dgm:spPr/>
      <dgm:t>
        <a:bodyPr/>
        <a:lstStyle/>
        <a:p>
          <a:endParaRPr lang="en-US"/>
        </a:p>
      </dgm:t>
    </dgm:pt>
    <dgm:pt modelId="{9D485803-E5DB-4BC9-9F39-6B486F5636BE}" type="pres">
      <dgm:prSet presAssocID="{D23C9002-FE93-4621-B825-C74C3B2BC0C6}" presName="wedge1Tx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A3F92B-2BCB-447E-A5CB-A9B8589AE1D7}" type="pres">
      <dgm:prSet presAssocID="{D23C9002-FE93-4621-B825-C74C3B2BC0C6}" presName="wedge2" presStyleLbl="node1" presStyleIdx="1" presStyleCnt="6"/>
      <dgm:spPr/>
      <dgm:t>
        <a:bodyPr/>
        <a:lstStyle/>
        <a:p>
          <a:endParaRPr lang="en-IN"/>
        </a:p>
      </dgm:t>
    </dgm:pt>
    <dgm:pt modelId="{2BABB304-2B3D-4354-AF08-BCD37EC5BB3D}" type="pres">
      <dgm:prSet presAssocID="{D23C9002-FE93-4621-B825-C74C3B2BC0C6}" presName="wedge2Tx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B8F3304-BC65-4C0E-AA02-10D56A3BC5D7}" type="pres">
      <dgm:prSet presAssocID="{D23C9002-FE93-4621-B825-C74C3B2BC0C6}" presName="wedge3" presStyleLbl="node1" presStyleIdx="2" presStyleCnt="6"/>
      <dgm:spPr/>
      <dgm:t>
        <a:bodyPr/>
        <a:lstStyle/>
        <a:p>
          <a:endParaRPr lang="en-US"/>
        </a:p>
      </dgm:t>
    </dgm:pt>
    <dgm:pt modelId="{9781F279-E56A-484C-AEE2-970C08B5C5DD}" type="pres">
      <dgm:prSet presAssocID="{D23C9002-FE93-4621-B825-C74C3B2BC0C6}" presName="wedge3Tx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96221C-9CF9-449F-BB43-3B4F5EE01102}" type="pres">
      <dgm:prSet presAssocID="{D23C9002-FE93-4621-B825-C74C3B2BC0C6}" presName="wedge4" presStyleLbl="node1" presStyleIdx="3" presStyleCnt="6"/>
      <dgm:spPr/>
      <dgm:t>
        <a:bodyPr/>
        <a:lstStyle/>
        <a:p>
          <a:endParaRPr lang="en-US"/>
        </a:p>
      </dgm:t>
    </dgm:pt>
    <dgm:pt modelId="{6ECCA0AF-F6C9-4695-9E7D-58B17CD96E40}" type="pres">
      <dgm:prSet presAssocID="{D23C9002-FE93-4621-B825-C74C3B2BC0C6}" presName="wedge4Tx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F3D96F-5EDC-4C51-9653-8594E2B897DA}" type="pres">
      <dgm:prSet presAssocID="{D23C9002-FE93-4621-B825-C74C3B2BC0C6}" presName="wedge5" presStyleLbl="node1" presStyleIdx="4" presStyleCnt="6"/>
      <dgm:spPr/>
      <dgm:t>
        <a:bodyPr/>
        <a:lstStyle/>
        <a:p>
          <a:endParaRPr lang="en-IN"/>
        </a:p>
      </dgm:t>
    </dgm:pt>
    <dgm:pt modelId="{2795CC49-E5E1-485F-988D-1B26F32D51F0}" type="pres">
      <dgm:prSet presAssocID="{D23C9002-FE93-4621-B825-C74C3B2BC0C6}" presName="wedge5Tx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DAD2CB1-EF9C-49F4-8CDB-1EF11C893E78}" type="pres">
      <dgm:prSet presAssocID="{D23C9002-FE93-4621-B825-C74C3B2BC0C6}" presName="wedge6" presStyleLbl="node1" presStyleIdx="5" presStyleCnt="6"/>
      <dgm:spPr/>
      <dgm:t>
        <a:bodyPr/>
        <a:lstStyle/>
        <a:p>
          <a:endParaRPr lang="en-US"/>
        </a:p>
      </dgm:t>
    </dgm:pt>
    <dgm:pt modelId="{5BE9BB8C-EC9C-4E77-B5B7-AD768D94CAE4}" type="pres">
      <dgm:prSet presAssocID="{D23C9002-FE93-4621-B825-C74C3B2BC0C6}" presName="wedge6Tx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5DA18BB-061F-4572-9594-A32691DA2052}" type="presOf" srcId="{0BE71E97-B802-48EC-A90B-9BC03B76E01A}" destId="{9396221C-9CF9-449F-BB43-3B4F5EE01102}" srcOrd="0" destOrd="0" presId="urn:microsoft.com/office/officeart/2005/8/layout/chart3"/>
    <dgm:cxn modelId="{A8BB4A89-C88C-4D8A-A24C-CF54D07C4D99}" type="presOf" srcId="{D12AD11F-6162-4356-BBF4-7F54C39F1A1C}" destId="{E3E9759C-CC61-451C-AC67-5E36365DCA83}" srcOrd="0" destOrd="0" presId="urn:microsoft.com/office/officeart/2005/8/layout/chart3"/>
    <dgm:cxn modelId="{253AC223-E3FE-45A5-904C-5C0E815E2E81}" srcId="{D23C9002-FE93-4621-B825-C74C3B2BC0C6}" destId="{D12AD11F-6162-4356-BBF4-7F54C39F1A1C}" srcOrd="0" destOrd="0" parTransId="{55EF2941-6B04-4846-8624-5B850BA13D3A}" sibTransId="{28AF926C-0EB4-4697-AFAC-530B7EA22795}"/>
    <dgm:cxn modelId="{A388C400-C904-48F1-8E06-8A77B3FEC90A}" type="presOf" srcId="{066300EC-2886-4CCB-8A51-40B509D93294}" destId="{3DAD2CB1-EF9C-49F4-8CDB-1EF11C893E78}" srcOrd="0" destOrd="0" presId="urn:microsoft.com/office/officeart/2005/8/layout/chart3"/>
    <dgm:cxn modelId="{56F2C892-7B05-429B-A474-C0F19AC85C37}" type="presOf" srcId="{D12AD11F-6162-4356-BBF4-7F54C39F1A1C}" destId="{9D485803-E5DB-4BC9-9F39-6B486F5636BE}" srcOrd="1" destOrd="0" presId="urn:microsoft.com/office/officeart/2005/8/layout/chart3"/>
    <dgm:cxn modelId="{3799A962-67AA-47B8-B476-FEA00B9FCDA5}" type="presOf" srcId="{2A50A9A0-DCDC-4EEF-B086-B7358DCDAB4D}" destId="{2B8F3304-BC65-4C0E-AA02-10D56A3BC5D7}" srcOrd="0" destOrd="0" presId="urn:microsoft.com/office/officeart/2005/8/layout/chart3"/>
    <dgm:cxn modelId="{CE331EFF-6DF5-4CC9-8ADF-74BF4F0D4B02}" type="presOf" srcId="{066300EC-2886-4CCB-8A51-40B509D93294}" destId="{5BE9BB8C-EC9C-4E77-B5B7-AD768D94CAE4}" srcOrd="1" destOrd="0" presId="urn:microsoft.com/office/officeart/2005/8/layout/chart3"/>
    <dgm:cxn modelId="{E7C485C5-0AF7-4574-A33A-2CB7B19014D6}" srcId="{D23C9002-FE93-4621-B825-C74C3B2BC0C6}" destId="{066300EC-2886-4CCB-8A51-40B509D93294}" srcOrd="5" destOrd="0" parTransId="{89FC15F7-C86F-424D-A9B4-24136D79D014}" sibTransId="{9BC9F5A4-3592-4069-9D46-046F69FC364B}"/>
    <dgm:cxn modelId="{8CB5AB70-05E2-4D0A-8D5D-73182677FADB}" type="presOf" srcId="{0BE71E97-B802-48EC-A90B-9BC03B76E01A}" destId="{6ECCA0AF-F6C9-4695-9E7D-58B17CD96E40}" srcOrd="1" destOrd="0" presId="urn:microsoft.com/office/officeart/2005/8/layout/chart3"/>
    <dgm:cxn modelId="{88FC254B-7E8F-4BFF-AEE3-5D306F435993}" type="presOf" srcId="{B06D3600-C943-4E20-A444-762DA08F9934}" destId="{2BABB304-2B3D-4354-AF08-BCD37EC5BB3D}" srcOrd="1" destOrd="0" presId="urn:microsoft.com/office/officeart/2005/8/layout/chart3"/>
    <dgm:cxn modelId="{8E2333B2-1607-496C-B423-6546793144D7}" type="presOf" srcId="{F42523E3-3C29-44C0-B0A7-FDA445B1C970}" destId="{2795CC49-E5E1-485F-988D-1B26F32D51F0}" srcOrd="1" destOrd="0" presId="urn:microsoft.com/office/officeart/2005/8/layout/chart3"/>
    <dgm:cxn modelId="{D75C069F-1676-4AEC-8685-D851695CBF0E}" type="presOf" srcId="{B06D3600-C943-4E20-A444-762DA08F9934}" destId="{76A3F92B-2BCB-447E-A5CB-A9B8589AE1D7}" srcOrd="0" destOrd="0" presId="urn:microsoft.com/office/officeart/2005/8/layout/chart3"/>
    <dgm:cxn modelId="{C388DDA2-9A69-4A78-9361-94423285258D}" srcId="{D23C9002-FE93-4621-B825-C74C3B2BC0C6}" destId="{0BE71E97-B802-48EC-A90B-9BC03B76E01A}" srcOrd="3" destOrd="0" parTransId="{10E8BF21-7083-4B7B-8C57-14920F359C06}" sibTransId="{9C6B5B6E-E83A-4835-964A-6E9DDD418829}"/>
    <dgm:cxn modelId="{65EC27D5-650B-40E9-8DB0-6FDF541A40CE}" type="presOf" srcId="{2A50A9A0-DCDC-4EEF-B086-B7358DCDAB4D}" destId="{9781F279-E56A-484C-AEE2-970C08B5C5DD}" srcOrd="1" destOrd="0" presId="urn:microsoft.com/office/officeart/2005/8/layout/chart3"/>
    <dgm:cxn modelId="{A49D2B12-8CF6-4A79-BB7E-82C345933A9F}" srcId="{D23C9002-FE93-4621-B825-C74C3B2BC0C6}" destId="{B06D3600-C943-4E20-A444-762DA08F9934}" srcOrd="1" destOrd="0" parTransId="{C58E75C9-97BC-4140-9477-EC2E4BFA8670}" sibTransId="{55BCE57A-BB41-464E-BFC5-7D8DFE068082}"/>
    <dgm:cxn modelId="{E53DCF32-1573-46E5-8D1A-EE6CFB94253E}" type="presOf" srcId="{D23C9002-FE93-4621-B825-C74C3B2BC0C6}" destId="{C393C79E-D24A-494F-89F8-033E694407E6}" srcOrd="0" destOrd="0" presId="urn:microsoft.com/office/officeart/2005/8/layout/chart3"/>
    <dgm:cxn modelId="{F0BAB6FE-6998-471F-9494-467D2C7A76DA}" type="presOf" srcId="{F42523E3-3C29-44C0-B0A7-FDA445B1C970}" destId="{2BF3D96F-5EDC-4C51-9653-8594E2B897DA}" srcOrd="0" destOrd="0" presId="urn:microsoft.com/office/officeart/2005/8/layout/chart3"/>
    <dgm:cxn modelId="{00F9C77E-175F-4E2C-8A8B-E08A5363F847}" srcId="{D23C9002-FE93-4621-B825-C74C3B2BC0C6}" destId="{2A50A9A0-DCDC-4EEF-B086-B7358DCDAB4D}" srcOrd="2" destOrd="0" parTransId="{A7565B6B-FBF3-487B-BD44-680C64A20834}" sibTransId="{96E2585D-4F5F-47D4-9B8A-CE988C446FD2}"/>
    <dgm:cxn modelId="{C2877F01-7E1A-4DC4-A378-C626F0416BCF}" srcId="{D23C9002-FE93-4621-B825-C74C3B2BC0C6}" destId="{F42523E3-3C29-44C0-B0A7-FDA445B1C970}" srcOrd="4" destOrd="0" parTransId="{EC7A9A1C-0579-4453-B5BB-FCAC8838E2C5}" sibTransId="{F595D366-5804-46C6-99DF-C9EFA1CBDAD8}"/>
    <dgm:cxn modelId="{7462F238-7437-461C-9CCD-948DE9E83115}" type="presParOf" srcId="{C393C79E-D24A-494F-89F8-033E694407E6}" destId="{E3E9759C-CC61-451C-AC67-5E36365DCA83}" srcOrd="0" destOrd="0" presId="urn:microsoft.com/office/officeart/2005/8/layout/chart3"/>
    <dgm:cxn modelId="{A4BBA281-A9A2-4ED3-98D9-46BB3239B348}" type="presParOf" srcId="{C393C79E-D24A-494F-89F8-033E694407E6}" destId="{9D485803-E5DB-4BC9-9F39-6B486F5636BE}" srcOrd="1" destOrd="0" presId="urn:microsoft.com/office/officeart/2005/8/layout/chart3"/>
    <dgm:cxn modelId="{BC225EF0-D8A3-403E-9FAD-0DA3E4D0049E}" type="presParOf" srcId="{C393C79E-D24A-494F-89F8-033E694407E6}" destId="{76A3F92B-2BCB-447E-A5CB-A9B8589AE1D7}" srcOrd="2" destOrd="0" presId="urn:microsoft.com/office/officeart/2005/8/layout/chart3"/>
    <dgm:cxn modelId="{62002472-6A97-46E5-954C-74080357E93D}" type="presParOf" srcId="{C393C79E-D24A-494F-89F8-033E694407E6}" destId="{2BABB304-2B3D-4354-AF08-BCD37EC5BB3D}" srcOrd="3" destOrd="0" presId="urn:microsoft.com/office/officeart/2005/8/layout/chart3"/>
    <dgm:cxn modelId="{AA9DD35F-CCC8-4A6D-B638-EEF5BB734936}" type="presParOf" srcId="{C393C79E-D24A-494F-89F8-033E694407E6}" destId="{2B8F3304-BC65-4C0E-AA02-10D56A3BC5D7}" srcOrd="4" destOrd="0" presId="urn:microsoft.com/office/officeart/2005/8/layout/chart3"/>
    <dgm:cxn modelId="{6A647659-A662-408E-AA4E-5021BF9870F5}" type="presParOf" srcId="{C393C79E-D24A-494F-89F8-033E694407E6}" destId="{9781F279-E56A-484C-AEE2-970C08B5C5DD}" srcOrd="5" destOrd="0" presId="urn:microsoft.com/office/officeart/2005/8/layout/chart3"/>
    <dgm:cxn modelId="{B261329B-51D8-44F2-AB61-1B135CFCDD3A}" type="presParOf" srcId="{C393C79E-D24A-494F-89F8-033E694407E6}" destId="{9396221C-9CF9-449F-BB43-3B4F5EE01102}" srcOrd="6" destOrd="0" presId="urn:microsoft.com/office/officeart/2005/8/layout/chart3"/>
    <dgm:cxn modelId="{57338AE1-C653-484D-8EC0-B945A1B7F3D1}" type="presParOf" srcId="{C393C79E-D24A-494F-89F8-033E694407E6}" destId="{6ECCA0AF-F6C9-4695-9E7D-58B17CD96E40}" srcOrd="7" destOrd="0" presId="urn:microsoft.com/office/officeart/2005/8/layout/chart3"/>
    <dgm:cxn modelId="{E5557348-B5F3-4243-B4A0-B04A06335F53}" type="presParOf" srcId="{C393C79E-D24A-494F-89F8-033E694407E6}" destId="{2BF3D96F-5EDC-4C51-9653-8594E2B897DA}" srcOrd="8" destOrd="0" presId="urn:microsoft.com/office/officeart/2005/8/layout/chart3"/>
    <dgm:cxn modelId="{78478D0C-582D-4C23-8F9C-BE2025E2F187}" type="presParOf" srcId="{C393C79E-D24A-494F-89F8-033E694407E6}" destId="{2795CC49-E5E1-485F-988D-1B26F32D51F0}" srcOrd="9" destOrd="0" presId="urn:microsoft.com/office/officeart/2005/8/layout/chart3"/>
    <dgm:cxn modelId="{82861FC0-9C6E-40FF-A46D-B149BBE6450A}" type="presParOf" srcId="{C393C79E-D24A-494F-89F8-033E694407E6}" destId="{3DAD2CB1-EF9C-49F4-8CDB-1EF11C893E78}" srcOrd="10" destOrd="0" presId="urn:microsoft.com/office/officeart/2005/8/layout/chart3"/>
    <dgm:cxn modelId="{58BBDD5A-EC3C-4078-B14D-BA48AED7E797}" type="presParOf" srcId="{C393C79E-D24A-494F-89F8-033E694407E6}" destId="{5BE9BB8C-EC9C-4E77-B5B7-AD768D94CAE4}" srcOrd="11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A97A6F8-3CB2-4196-A5AF-73EB3721F7AA}">
      <dsp:nvSpPr>
        <dsp:cNvPr id="0" name=""/>
        <dsp:cNvSpPr/>
      </dsp:nvSpPr>
      <dsp:spPr>
        <a:xfrm>
          <a:off x="1995785" y="1179"/>
          <a:ext cx="2104429" cy="1052214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Messenger</a:t>
          </a:r>
          <a:endParaRPr lang="en-IN" sz="2700" kern="1200" dirty="0"/>
        </a:p>
      </dsp:txBody>
      <dsp:txXfrm>
        <a:off x="1995785" y="1179"/>
        <a:ext cx="2104429" cy="1052214"/>
      </dsp:txXfrm>
    </dsp:sp>
    <dsp:sp modelId="{2275E0DF-F24E-45D4-8714-65C7CD318137}">
      <dsp:nvSpPr>
        <dsp:cNvPr id="0" name=""/>
        <dsp:cNvSpPr/>
      </dsp:nvSpPr>
      <dsp:spPr>
        <a:xfrm rot="3611032">
          <a:off x="3364762" y="1826613"/>
          <a:ext cx="1066760" cy="36827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500" kern="1200"/>
        </a:p>
      </dsp:txBody>
      <dsp:txXfrm rot="3611032">
        <a:off x="3364762" y="1826613"/>
        <a:ext cx="1066760" cy="368275"/>
      </dsp:txXfrm>
    </dsp:sp>
    <dsp:sp modelId="{EE4556F2-8ECC-46C4-867C-88B2ADC19E8A}">
      <dsp:nvSpPr>
        <dsp:cNvPr id="0" name=""/>
        <dsp:cNvSpPr/>
      </dsp:nvSpPr>
      <dsp:spPr>
        <a:xfrm>
          <a:off x="3696070" y="2968107"/>
          <a:ext cx="2104429" cy="1052214"/>
        </a:xfrm>
        <a:prstGeom prst="roundRect">
          <a:avLst>
            <a:gd name="adj" fmla="val 10000"/>
          </a:avLst>
        </a:prstGeom>
        <a:solidFill>
          <a:srgbClr val="4125E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700" kern="1200" dirty="0" smtClean="0"/>
            <a:t>Information Disseminator</a:t>
          </a:r>
          <a:endParaRPr lang="en-IN" sz="2700" kern="1200" dirty="0"/>
        </a:p>
      </dsp:txBody>
      <dsp:txXfrm>
        <a:off x="3696070" y="2968107"/>
        <a:ext cx="2104429" cy="1052214"/>
      </dsp:txXfrm>
    </dsp:sp>
    <dsp:sp modelId="{EF8CADD4-A5D3-4B00-8991-A3D78CEAC668}">
      <dsp:nvSpPr>
        <dsp:cNvPr id="0" name=""/>
        <dsp:cNvSpPr/>
      </dsp:nvSpPr>
      <dsp:spPr>
        <a:xfrm rot="10757504">
          <a:off x="2538984" y="3450912"/>
          <a:ext cx="1066760" cy="36827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500" kern="1200" dirty="0"/>
        </a:p>
      </dsp:txBody>
      <dsp:txXfrm rot="10757504">
        <a:off x="2538984" y="3450912"/>
        <a:ext cx="1066760" cy="368275"/>
      </dsp:txXfrm>
    </dsp:sp>
    <dsp:sp modelId="{751B68BF-31AC-4367-AC03-AF95F01331B5}">
      <dsp:nvSpPr>
        <dsp:cNvPr id="0" name=""/>
        <dsp:cNvSpPr/>
      </dsp:nvSpPr>
      <dsp:spPr>
        <a:xfrm>
          <a:off x="258291" y="3010605"/>
          <a:ext cx="2104429" cy="1052214"/>
        </a:xfrm>
        <a:prstGeom prst="roundRect">
          <a:avLst>
            <a:gd name="adj" fmla="val 10000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Entertainer</a:t>
          </a:r>
          <a:endParaRPr lang="en-IN" sz="2700" kern="1200" dirty="0"/>
        </a:p>
      </dsp:txBody>
      <dsp:txXfrm>
        <a:off x="258291" y="3010605"/>
        <a:ext cx="2104429" cy="1052214"/>
      </dsp:txXfrm>
    </dsp:sp>
    <dsp:sp modelId="{AD6D268C-64A8-4311-B658-4D9900EF3848}">
      <dsp:nvSpPr>
        <dsp:cNvPr id="0" name=""/>
        <dsp:cNvSpPr/>
      </dsp:nvSpPr>
      <dsp:spPr>
        <a:xfrm rot="18000000">
          <a:off x="1645872" y="1847862"/>
          <a:ext cx="1066760" cy="36827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500" kern="1200" dirty="0"/>
        </a:p>
      </dsp:txBody>
      <dsp:txXfrm rot="18000000">
        <a:off x="1645872" y="1847862"/>
        <a:ext cx="1066760" cy="36827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A97A6F8-3CB2-4196-A5AF-73EB3721F7AA}">
      <dsp:nvSpPr>
        <dsp:cNvPr id="0" name=""/>
        <dsp:cNvSpPr/>
      </dsp:nvSpPr>
      <dsp:spPr>
        <a:xfrm>
          <a:off x="1995785" y="1179"/>
          <a:ext cx="2104429" cy="1052214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Planned</a:t>
          </a:r>
          <a:endParaRPr lang="en-IN" sz="2600" kern="1200" dirty="0"/>
        </a:p>
      </dsp:txBody>
      <dsp:txXfrm>
        <a:off x="1995785" y="1179"/>
        <a:ext cx="2104429" cy="1052214"/>
      </dsp:txXfrm>
    </dsp:sp>
    <dsp:sp modelId="{2275E0DF-F24E-45D4-8714-65C7CD318137}">
      <dsp:nvSpPr>
        <dsp:cNvPr id="0" name=""/>
        <dsp:cNvSpPr/>
      </dsp:nvSpPr>
      <dsp:spPr>
        <a:xfrm rot="3611032">
          <a:off x="3364762" y="1826613"/>
          <a:ext cx="1066760" cy="36827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500" kern="1200" dirty="0"/>
        </a:p>
      </dsp:txBody>
      <dsp:txXfrm rot="3611032">
        <a:off x="3364762" y="1826613"/>
        <a:ext cx="1066760" cy="368275"/>
      </dsp:txXfrm>
    </dsp:sp>
    <dsp:sp modelId="{EE4556F2-8ECC-46C4-867C-88B2ADC19E8A}">
      <dsp:nvSpPr>
        <dsp:cNvPr id="0" name=""/>
        <dsp:cNvSpPr/>
      </dsp:nvSpPr>
      <dsp:spPr>
        <a:xfrm>
          <a:off x="3696070" y="2968107"/>
          <a:ext cx="2104429" cy="1052214"/>
        </a:xfrm>
        <a:prstGeom prst="roundRect">
          <a:avLst>
            <a:gd name="adj" fmla="val 10000"/>
          </a:avLst>
        </a:prstGeom>
        <a:solidFill>
          <a:srgbClr val="4125E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Customer Initiated</a:t>
          </a:r>
          <a:endParaRPr lang="en-IN" sz="2600" kern="1200" dirty="0"/>
        </a:p>
      </dsp:txBody>
      <dsp:txXfrm>
        <a:off x="3696070" y="2968107"/>
        <a:ext cx="2104429" cy="1052214"/>
      </dsp:txXfrm>
    </dsp:sp>
    <dsp:sp modelId="{EF8CADD4-A5D3-4B00-8991-A3D78CEAC668}">
      <dsp:nvSpPr>
        <dsp:cNvPr id="0" name=""/>
        <dsp:cNvSpPr/>
      </dsp:nvSpPr>
      <dsp:spPr>
        <a:xfrm rot="10757504">
          <a:off x="2538984" y="3450912"/>
          <a:ext cx="1066760" cy="36827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500" kern="1200" dirty="0"/>
        </a:p>
      </dsp:txBody>
      <dsp:txXfrm rot="10757504">
        <a:off x="2538984" y="3450912"/>
        <a:ext cx="1066760" cy="368275"/>
      </dsp:txXfrm>
    </dsp:sp>
    <dsp:sp modelId="{751B68BF-31AC-4367-AC03-AF95F01331B5}">
      <dsp:nvSpPr>
        <dsp:cNvPr id="0" name=""/>
        <dsp:cNvSpPr/>
      </dsp:nvSpPr>
      <dsp:spPr>
        <a:xfrm>
          <a:off x="258291" y="3010605"/>
          <a:ext cx="2104429" cy="1052214"/>
        </a:xfrm>
        <a:prstGeom prst="roundRect">
          <a:avLst>
            <a:gd name="adj" fmla="val 10000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Alert and Trigger Based</a:t>
          </a:r>
          <a:endParaRPr lang="en-IN" sz="2600" kern="1200" dirty="0"/>
        </a:p>
      </dsp:txBody>
      <dsp:txXfrm>
        <a:off x="258291" y="3010605"/>
        <a:ext cx="2104429" cy="1052214"/>
      </dsp:txXfrm>
    </dsp:sp>
    <dsp:sp modelId="{AD6D268C-64A8-4311-B658-4D9900EF3848}">
      <dsp:nvSpPr>
        <dsp:cNvPr id="0" name=""/>
        <dsp:cNvSpPr/>
      </dsp:nvSpPr>
      <dsp:spPr>
        <a:xfrm rot="18000000">
          <a:off x="1645872" y="1847862"/>
          <a:ext cx="1066760" cy="36827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500" kern="1200" dirty="0"/>
        </a:p>
      </dsp:txBody>
      <dsp:txXfrm rot="18000000">
        <a:off x="1645872" y="1847862"/>
        <a:ext cx="1066760" cy="36827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D67BB5-3827-441C-B144-65E58DC58F4D}">
      <dsp:nvSpPr>
        <dsp:cNvPr id="0" name=""/>
        <dsp:cNvSpPr/>
      </dsp:nvSpPr>
      <dsp:spPr>
        <a:xfrm rot="10800000">
          <a:off x="1303273" y="1895"/>
          <a:ext cx="4053840" cy="112877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757" tIns="118110" rIns="220472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Existing Customer</a:t>
          </a:r>
          <a:endParaRPr lang="en-IN" sz="3100" kern="1200" dirty="0"/>
        </a:p>
      </dsp:txBody>
      <dsp:txXfrm rot="10800000">
        <a:off x="1303273" y="1895"/>
        <a:ext cx="4053840" cy="1128772"/>
      </dsp:txXfrm>
    </dsp:sp>
    <dsp:sp modelId="{C9E3EFA9-B2BB-4AC0-AF0E-017AD9C3E5FF}">
      <dsp:nvSpPr>
        <dsp:cNvPr id="0" name=""/>
        <dsp:cNvSpPr/>
      </dsp:nvSpPr>
      <dsp:spPr>
        <a:xfrm>
          <a:off x="738886" y="1895"/>
          <a:ext cx="1128772" cy="112877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ABBCCA-B8A8-424C-982D-9060D47A78CD}">
      <dsp:nvSpPr>
        <dsp:cNvPr id="0" name=""/>
        <dsp:cNvSpPr/>
      </dsp:nvSpPr>
      <dsp:spPr>
        <a:xfrm rot="10800000">
          <a:off x="1303273" y="1467613"/>
          <a:ext cx="4053840" cy="112877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757" tIns="118110" rIns="220472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New Customer</a:t>
          </a:r>
          <a:endParaRPr lang="en-IN" sz="3100" kern="1200" dirty="0"/>
        </a:p>
      </dsp:txBody>
      <dsp:txXfrm rot="10800000">
        <a:off x="1303273" y="1467613"/>
        <a:ext cx="4053840" cy="1128772"/>
      </dsp:txXfrm>
    </dsp:sp>
    <dsp:sp modelId="{74449A23-88C3-4118-92A4-EABAC7947B77}">
      <dsp:nvSpPr>
        <dsp:cNvPr id="0" name=""/>
        <dsp:cNvSpPr/>
      </dsp:nvSpPr>
      <dsp:spPr>
        <a:xfrm>
          <a:off x="738886" y="1467613"/>
          <a:ext cx="1128772" cy="112877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89E55B-E805-4275-95A7-CD59DB0143C8}">
      <dsp:nvSpPr>
        <dsp:cNvPr id="0" name=""/>
        <dsp:cNvSpPr/>
      </dsp:nvSpPr>
      <dsp:spPr>
        <a:xfrm rot="10800000">
          <a:off x="1303273" y="2933332"/>
          <a:ext cx="4053840" cy="112877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7757" tIns="118110" rIns="220472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Customer to Customer (Viral)</a:t>
          </a:r>
          <a:endParaRPr lang="en-IN" sz="3100" kern="1200" dirty="0"/>
        </a:p>
      </dsp:txBody>
      <dsp:txXfrm rot="10800000">
        <a:off x="1303273" y="2933332"/>
        <a:ext cx="4053840" cy="1128772"/>
      </dsp:txXfrm>
    </dsp:sp>
    <dsp:sp modelId="{D1DCEB8F-CD83-4EF0-A48D-F267DB181369}">
      <dsp:nvSpPr>
        <dsp:cNvPr id="0" name=""/>
        <dsp:cNvSpPr/>
      </dsp:nvSpPr>
      <dsp:spPr>
        <a:xfrm>
          <a:off x="738886" y="2933332"/>
          <a:ext cx="1128772" cy="1128772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E9759C-CC61-451C-AC67-5E36365DCA83}">
      <dsp:nvSpPr>
        <dsp:cNvPr id="0" name=""/>
        <dsp:cNvSpPr/>
      </dsp:nvSpPr>
      <dsp:spPr>
        <a:xfrm>
          <a:off x="1391919" y="237134"/>
          <a:ext cx="3413760" cy="3413760"/>
        </a:xfrm>
        <a:prstGeom prst="pie">
          <a:avLst>
            <a:gd name="adj1" fmla="val 16200000"/>
            <a:gd name="adj2" fmla="val 19800000"/>
          </a:avLst>
        </a:prstGeom>
        <a:solidFill>
          <a:srgbClr val="4125E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Reminder</a:t>
          </a:r>
          <a:endParaRPr lang="en-IN" sz="1500" kern="1200" dirty="0"/>
        </a:p>
      </dsp:txBody>
      <dsp:txXfrm>
        <a:off x="3135376" y="602894"/>
        <a:ext cx="995680" cy="731520"/>
      </dsp:txXfrm>
    </dsp:sp>
    <dsp:sp modelId="{76A3F92B-2BCB-447E-A5CB-A9B8589AE1D7}">
      <dsp:nvSpPr>
        <dsp:cNvPr id="0" name=""/>
        <dsp:cNvSpPr/>
      </dsp:nvSpPr>
      <dsp:spPr>
        <a:xfrm>
          <a:off x="1290320" y="413105"/>
          <a:ext cx="3413760" cy="3413760"/>
        </a:xfrm>
        <a:prstGeom prst="pie">
          <a:avLst>
            <a:gd name="adj1" fmla="val 19800000"/>
            <a:gd name="adj2" fmla="val 1800000"/>
          </a:avLst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500" kern="1200" dirty="0" smtClean="0"/>
            <a:t>Alerts</a:t>
          </a:r>
          <a:endParaRPr lang="en-IN" sz="1500" kern="1200" dirty="0"/>
        </a:p>
      </dsp:txBody>
      <dsp:txXfrm>
        <a:off x="3627120" y="1774545"/>
        <a:ext cx="1032256" cy="690880"/>
      </dsp:txXfrm>
    </dsp:sp>
    <dsp:sp modelId="{2B8F3304-BC65-4C0E-AA02-10D56A3BC5D7}">
      <dsp:nvSpPr>
        <dsp:cNvPr id="0" name=""/>
        <dsp:cNvSpPr/>
      </dsp:nvSpPr>
      <dsp:spPr>
        <a:xfrm>
          <a:off x="1290320" y="413105"/>
          <a:ext cx="3413760" cy="3413760"/>
        </a:xfrm>
        <a:prstGeom prst="pie">
          <a:avLst>
            <a:gd name="adj1" fmla="val 1800000"/>
            <a:gd name="adj2" fmla="val 5400000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Opportunity</a:t>
          </a:r>
          <a:endParaRPr lang="en-IN" sz="1500" kern="1200" dirty="0"/>
        </a:p>
      </dsp:txBody>
      <dsp:txXfrm>
        <a:off x="3033776" y="2729585"/>
        <a:ext cx="995680" cy="731520"/>
      </dsp:txXfrm>
    </dsp:sp>
    <dsp:sp modelId="{9396221C-9CF9-449F-BB43-3B4F5EE01102}">
      <dsp:nvSpPr>
        <dsp:cNvPr id="0" name=""/>
        <dsp:cNvSpPr/>
      </dsp:nvSpPr>
      <dsp:spPr>
        <a:xfrm>
          <a:off x="1290320" y="413105"/>
          <a:ext cx="3413760" cy="3413760"/>
        </a:xfrm>
        <a:prstGeom prst="pie">
          <a:avLst>
            <a:gd name="adj1" fmla="val 5400000"/>
            <a:gd name="adj2" fmla="val 900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500" kern="1200" dirty="0" smtClean="0"/>
            <a:t>Viral</a:t>
          </a:r>
          <a:endParaRPr lang="en-IN" sz="1500" kern="1200" dirty="0"/>
        </a:p>
      </dsp:txBody>
      <dsp:txXfrm>
        <a:off x="1964944" y="2729585"/>
        <a:ext cx="995680" cy="731520"/>
      </dsp:txXfrm>
    </dsp:sp>
    <dsp:sp modelId="{2BF3D96F-5EDC-4C51-9653-8594E2B897DA}">
      <dsp:nvSpPr>
        <dsp:cNvPr id="0" name=""/>
        <dsp:cNvSpPr/>
      </dsp:nvSpPr>
      <dsp:spPr>
        <a:xfrm>
          <a:off x="1290320" y="413105"/>
          <a:ext cx="3413760" cy="3413760"/>
        </a:xfrm>
        <a:prstGeom prst="pie">
          <a:avLst>
            <a:gd name="adj1" fmla="val 9000000"/>
            <a:gd name="adj2" fmla="val 12600000"/>
          </a:avLst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Exclusivity</a:t>
          </a:r>
          <a:endParaRPr lang="en-IN" sz="1500" kern="1200" dirty="0"/>
        </a:p>
      </dsp:txBody>
      <dsp:txXfrm>
        <a:off x="1343152" y="1774545"/>
        <a:ext cx="1032256" cy="690880"/>
      </dsp:txXfrm>
    </dsp:sp>
    <dsp:sp modelId="{3DAD2CB1-EF9C-49F4-8CDB-1EF11C893E78}">
      <dsp:nvSpPr>
        <dsp:cNvPr id="0" name=""/>
        <dsp:cNvSpPr/>
      </dsp:nvSpPr>
      <dsp:spPr>
        <a:xfrm>
          <a:off x="1290320" y="413105"/>
          <a:ext cx="3413760" cy="3413760"/>
        </a:xfrm>
        <a:prstGeom prst="pie">
          <a:avLst>
            <a:gd name="adj1" fmla="val 12600000"/>
            <a:gd name="adj2" fmla="val 1620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500" kern="1200" dirty="0" smtClean="0"/>
            <a:t>Status Check</a:t>
          </a:r>
          <a:endParaRPr lang="en-IN" sz="1500" kern="1200" dirty="0"/>
        </a:p>
      </dsp:txBody>
      <dsp:txXfrm>
        <a:off x="1964944" y="778865"/>
        <a:ext cx="995680" cy="73152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E9759C-CC61-451C-AC67-5E36365DCA83}">
      <dsp:nvSpPr>
        <dsp:cNvPr id="0" name=""/>
        <dsp:cNvSpPr/>
      </dsp:nvSpPr>
      <dsp:spPr>
        <a:xfrm>
          <a:off x="1391919" y="237134"/>
          <a:ext cx="3413760" cy="3413760"/>
        </a:xfrm>
        <a:prstGeom prst="pie">
          <a:avLst>
            <a:gd name="adj1" fmla="val 16200000"/>
            <a:gd name="adj2" fmla="val 19800000"/>
          </a:avLst>
        </a:prstGeom>
        <a:solidFill>
          <a:srgbClr val="4125E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Roaming Rob</a:t>
          </a:r>
          <a:endParaRPr lang="en-IN" sz="2000" kern="1200" dirty="0"/>
        </a:p>
      </dsp:txBody>
      <dsp:txXfrm>
        <a:off x="3135376" y="602894"/>
        <a:ext cx="995680" cy="731520"/>
      </dsp:txXfrm>
    </dsp:sp>
    <dsp:sp modelId="{76A3F92B-2BCB-447E-A5CB-A9B8589AE1D7}">
      <dsp:nvSpPr>
        <dsp:cNvPr id="0" name=""/>
        <dsp:cNvSpPr/>
      </dsp:nvSpPr>
      <dsp:spPr>
        <a:xfrm>
          <a:off x="1290320" y="413105"/>
          <a:ext cx="3413760" cy="3413760"/>
        </a:xfrm>
        <a:prstGeom prst="pie">
          <a:avLst>
            <a:gd name="adj1" fmla="val 19800000"/>
            <a:gd name="adj2" fmla="val 1800000"/>
          </a:avLst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Talkative Tom</a:t>
          </a:r>
          <a:endParaRPr lang="en-IN" sz="2000" kern="1200" dirty="0"/>
        </a:p>
      </dsp:txBody>
      <dsp:txXfrm>
        <a:off x="3627120" y="1774545"/>
        <a:ext cx="1032256" cy="690880"/>
      </dsp:txXfrm>
    </dsp:sp>
    <dsp:sp modelId="{2B8F3304-BC65-4C0E-AA02-10D56A3BC5D7}">
      <dsp:nvSpPr>
        <dsp:cNvPr id="0" name=""/>
        <dsp:cNvSpPr/>
      </dsp:nvSpPr>
      <dsp:spPr>
        <a:xfrm>
          <a:off x="1290320" y="413105"/>
          <a:ext cx="3413760" cy="3413760"/>
        </a:xfrm>
        <a:prstGeom prst="pie">
          <a:avLst>
            <a:gd name="adj1" fmla="val 1800000"/>
            <a:gd name="adj2" fmla="val 5400000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Inbound Ian</a:t>
          </a:r>
          <a:endParaRPr lang="en-IN" sz="2000" kern="1200" dirty="0"/>
        </a:p>
      </dsp:txBody>
      <dsp:txXfrm>
        <a:off x="3033776" y="2729585"/>
        <a:ext cx="995680" cy="731520"/>
      </dsp:txXfrm>
    </dsp:sp>
    <dsp:sp modelId="{9396221C-9CF9-449F-BB43-3B4F5EE01102}">
      <dsp:nvSpPr>
        <dsp:cNvPr id="0" name=""/>
        <dsp:cNvSpPr/>
      </dsp:nvSpPr>
      <dsp:spPr>
        <a:xfrm>
          <a:off x="1290320" y="413105"/>
          <a:ext cx="3413760" cy="3413760"/>
        </a:xfrm>
        <a:prstGeom prst="pie">
          <a:avLst>
            <a:gd name="adj1" fmla="val 5400000"/>
            <a:gd name="adj2" fmla="val 900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Whining Wayne</a:t>
          </a:r>
          <a:endParaRPr lang="en-IN" sz="2000" kern="1200" dirty="0"/>
        </a:p>
      </dsp:txBody>
      <dsp:txXfrm>
        <a:off x="1964944" y="2729585"/>
        <a:ext cx="995680" cy="731520"/>
      </dsp:txXfrm>
    </dsp:sp>
    <dsp:sp modelId="{2BF3D96F-5EDC-4C51-9653-8594E2B897DA}">
      <dsp:nvSpPr>
        <dsp:cNvPr id="0" name=""/>
        <dsp:cNvSpPr/>
      </dsp:nvSpPr>
      <dsp:spPr>
        <a:xfrm>
          <a:off x="1290320" y="413105"/>
          <a:ext cx="3413760" cy="3413760"/>
        </a:xfrm>
        <a:prstGeom prst="pie">
          <a:avLst>
            <a:gd name="adj1" fmla="val 9000000"/>
            <a:gd name="adj2" fmla="val 12600000"/>
          </a:avLst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Default David</a:t>
          </a:r>
          <a:endParaRPr lang="en-IN" sz="2000" kern="1200" dirty="0"/>
        </a:p>
      </dsp:txBody>
      <dsp:txXfrm>
        <a:off x="1343152" y="1774545"/>
        <a:ext cx="1032256" cy="690880"/>
      </dsp:txXfrm>
    </dsp:sp>
    <dsp:sp modelId="{3DAD2CB1-EF9C-49F4-8CDB-1EF11C893E78}">
      <dsp:nvSpPr>
        <dsp:cNvPr id="0" name=""/>
        <dsp:cNvSpPr/>
      </dsp:nvSpPr>
      <dsp:spPr>
        <a:xfrm>
          <a:off x="1290320" y="413105"/>
          <a:ext cx="3413760" cy="3413760"/>
        </a:xfrm>
        <a:prstGeom prst="pie">
          <a:avLst>
            <a:gd name="adj1" fmla="val 12600000"/>
            <a:gd name="adj2" fmla="val 1620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Texting Tim</a:t>
          </a:r>
          <a:endParaRPr lang="en-IN" sz="2000" kern="1200" dirty="0"/>
        </a:p>
      </dsp:txBody>
      <dsp:txXfrm>
        <a:off x="1964944" y="778865"/>
        <a:ext cx="995680" cy="731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E950CE-F7DE-4CBE-A03A-994C6D91A13B}" type="datetimeFigureOut">
              <a:rPr lang="en-IN" smtClean="0"/>
              <a:pPr/>
              <a:t>04-Feb-11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0B942-7CEC-4E57-8639-37BCF5E5B8AD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0B942-7CEC-4E57-8639-37BCF5E5B8AD}" type="slidenum">
              <a:rPr lang="en-IN" smtClean="0"/>
              <a:pPr/>
              <a:t>2</a:t>
            </a:fld>
            <a:endParaRPr lang="en-I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0B942-7CEC-4E57-8639-37BCF5E5B8AD}" type="slidenum">
              <a:rPr lang="en-IN" smtClean="0"/>
              <a:pPr/>
              <a:t>11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0B942-7CEC-4E57-8639-37BCF5E5B8AD}" type="slidenum">
              <a:rPr lang="en-IN" smtClean="0"/>
              <a:pPr/>
              <a:t>3</a:t>
            </a:fld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0B942-7CEC-4E57-8639-37BCF5E5B8AD}" type="slidenum">
              <a:rPr lang="en-IN" smtClean="0"/>
              <a:pPr/>
              <a:t>4</a:t>
            </a:fld>
            <a:endParaRPr lang="en-I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0B942-7CEC-4E57-8639-37BCF5E5B8AD}" type="slidenum">
              <a:rPr lang="en-IN" smtClean="0"/>
              <a:pPr/>
              <a:t>5</a:t>
            </a:fld>
            <a:endParaRPr lang="en-IN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0B942-7CEC-4E57-8639-37BCF5E5B8AD}" type="slidenum">
              <a:rPr lang="en-IN" smtClean="0"/>
              <a:pPr/>
              <a:t>6</a:t>
            </a:fld>
            <a:endParaRPr lang="en-IN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0B942-7CEC-4E57-8639-37BCF5E5B8AD}" type="slidenum">
              <a:rPr lang="en-IN" smtClean="0"/>
              <a:pPr/>
              <a:t>7</a:t>
            </a:fld>
            <a:endParaRPr lang="en-IN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0B942-7CEC-4E57-8639-37BCF5E5B8AD}" type="slidenum">
              <a:rPr lang="en-IN" smtClean="0"/>
              <a:pPr/>
              <a:t>8</a:t>
            </a:fld>
            <a:endParaRPr lang="en-IN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0B942-7CEC-4E57-8639-37BCF5E5B8AD}" type="slidenum">
              <a:rPr lang="en-IN" smtClean="0"/>
              <a:pPr/>
              <a:t>9</a:t>
            </a:fld>
            <a:endParaRPr lang="en-IN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0B942-7CEC-4E57-8639-37BCF5E5B8AD}" type="slidenum">
              <a:rPr lang="en-IN" smtClean="0"/>
              <a:pPr/>
              <a:t>10</a:t>
            </a:fld>
            <a:endParaRPr lang="en-I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1007-DC83-4D36-963A-2059DB98C544}" type="datetimeFigureOut">
              <a:rPr lang="en-IN" smtClean="0"/>
              <a:pPr/>
              <a:t>04-Feb-11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F5B99-9774-42B5-BE33-57569BC39FCA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1007-DC83-4D36-963A-2059DB98C544}" type="datetimeFigureOut">
              <a:rPr lang="en-IN" smtClean="0"/>
              <a:pPr/>
              <a:t>04-Feb-11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F5B99-9774-42B5-BE33-57569BC39FCA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1007-DC83-4D36-963A-2059DB98C544}" type="datetimeFigureOut">
              <a:rPr lang="en-IN" smtClean="0"/>
              <a:pPr/>
              <a:t>04-Feb-11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F5B99-9774-42B5-BE33-57569BC39FCA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1007-DC83-4D36-963A-2059DB98C544}" type="datetimeFigureOut">
              <a:rPr lang="en-IN" smtClean="0"/>
              <a:pPr/>
              <a:t>04-Feb-11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F5B99-9774-42B5-BE33-57569BC39FCA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1007-DC83-4D36-963A-2059DB98C544}" type="datetimeFigureOut">
              <a:rPr lang="en-IN" smtClean="0"/>
              <a:pPr/>
              <a:t>04-Feb-11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F5B99-9774-42B5-BE33-57569BC39FCA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1007-DC83-4D36-963A-2059DB98C544}" type="datetimeFigureOut">
              <a:rPr lang="en-IN" smtClean="0"/>
              <a:pPr/>
              <a:t>04-Feb-11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F5B99-9774-42B5-BE33-57569BC39FCA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1007-DC83-4D36-963A-2059DB98C544}" type="datetimeFigureOut">
              <a:rPr lang="en-IN" smtClean="0"/>
              <a:pPr/>
              <a:t>04-Feb-11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F5B99-9774-42B5-BE33-57569BC39FCA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1007-DC83-4D36-963A-2059DB98C544}" type="datetimeFigureOut">
              <a:rPr lang="en-IN" smtClean="0"/>
              <a:pPr/>
              <a:t>04-Feb-11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F5B99-9774-42B5-BE33-57569BC39FCA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1007-DC83-4D36-963A-2059DB98C544}" type="datetimeFigureOut">
              <a:rPr lang="en-IN" smtClean="0"/>
              <a:pPr/>
              <a:t>04-Feb-11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F5B99-9774-42B5-BE33-57569BC39FCA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1007-DC83-4D36-963A-2059DB98C544}" type="datetimeFigureOut">
              <a:rPr lang="en-IN" smtClean="0"/>
              <a:pPr/>
              <a:t>04-Feb-11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F5B99-9774-42B5-BE33-57569BC39FCA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F1007-DC83-4D36-963A-2059DB98C544}" type="datetimeFigureOut">
              <a:rPr lang="en-IN" smtClean="0"/>
              <a:pPr/>
              <a:t>04-Feb-11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F5B99-9774-42B5-BE33-57569BC39FCA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F1007-DC83-4D36-963A-2059DB98C544}" type="datetimeFigureOut">
              <a:rPr lang="en-IN" smtClean="0"/>
              <a:pPr/>
              <a:t>04-Feb-11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F5B99-9774-42B5-BE33-57569BC39FCA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hyperlink" Target="http://www.google.co.in/imgres?imgurl=http://img.macjams.com/song_art/20232_king%20of%20hearts.jpg&amp;imgrefurl=http://www.macjams.com/song/20232&amp;usg=__SDC1yXfx7TCks08ulZj9hoFKvZc=&amp;h=250&amp;w=250&amp;sz=87&amp;hl=en&amp;start=8&amp;sig2=Fu8R6F60h7_QdZfucN8RdQ&amp;zoom=1&amp;itbs=1&amp;tbnid=87Rmf7LgRfdj3M:&amp;tbnh=111&amp;tbnw=111&amp;prev=/images?q=King+of+hearts&amp;hl=en&amp;sa=G&amp;gbv=2&amp;tbs=isch:1&amp;ei=vJBKTcLoBJGvrAeqsKWYDg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3.wmf"/><Relationship Id="rId4" Type="http://schemas.openxmlformats.org/officeDocument/2006/relationships/diagramLayout" Target="../diagrams/layout3.xml"/><Relationship Id="rId9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Mobile Marketing</a:t>
            </a:r>
            <a:br>
              <a:rPr lang="en-US" dirty="0" smtClean="0"/>
            </a:br>
            <a:r>
              <a:rPr lang="en-US" dirty="0" smtClean="0"/>
              <a:t>The art &amp; the Science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Feb 4</a:t>
            </a:r>
            <a:r>
              <a:rPr lang="en-US" baseline="30000" dirty="0" smtClean="0"/>
              <a:t>th</a:t>
            </a:r>
            <a:r>
              <a:rPr lang="en-US" dirty="0" smtClean="0"/>
              <a:t> 2011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3238" y="2833688"/>
            <a:ext cx="30575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323528" y="3789040"/>
            <a:ext cx="108012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Network</a:t>
            </a:r>
            <a:endParaRPr lang="en-IN" dirty="0"/>
          </a:p>
        </p:txBody>
      </p:sp>
      <p:sp>
        <p:nvSpPr>
          <p:cNvPr id="5" name="Rectangle 4"/>
          <p:cNvSpPr/>
          <p:nvPr/>
        </p:nvSpPr>
        <p:spPr>
          <a:xfrm>
            <a:off x="323528" y="2852936"/>
            <a:ext cx="108012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Billing</a:t>
            </a: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323528" y="4797152"/>
            <a:ext cx="108012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Call center</a:t>
            </a:r>
            <a:endParaRPr lang="en-IN" dirty="0"/>
          </a:p>
        </p:txBody>
      </p:sp>
      <p:sp>
        <p:nvSpPr>
          <p:cNvPr id="7" name="Rectangle 6"/>
          <p:cNvSpPr/>
          <p:nvPr/>
        </p:nvSpPr>
        <p:spPr>
          <a:xfrm>
            <a:off x="323528" y="5733256"/>
            <a:ext cx="108012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Collections</a:t>
            </a:r>
            <a:endParaRPr lang="en-IN" sz="1400" dirty="0"/>
          </a:p>
        </p:txBody>
      </p:sp>
      <p:sp>
        <p:nvSpPr>
          <p:cNvPr id="8" name="Flowchart: Magnetic Disk 7"/>
          <p:cNvSpPr/>
          <p:nvPr/>
        </p:nvSpPr>
        <p:spPr>
          <a:xfrm>
            <a:off x="1979712" y="4221088"/>
            <a:ext cx="1296144" cy="2160240"/>
          </a:xfrm>
          <a:prstGeom prst="flowChartMagneticDisk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Warehouse</a:t>
            </a:r>
            <a:endParaRPr lang="en-IN" dirty="0"/>
          </a:p>
        </p:txBody>
      </p:sp>
      <p:sp>
        <p:nvSpPr>
          <p:cNvPr id="10" name="Rectangle 9"/>
          <p:cNvSpPr/>
          <p:nvPr/>
        </p:nvSpPr>
        <p:spPr>
          <a:xfrm>
            <a:off x="3707904" y="4581128"/>
            <a:ext cx="1656184" cy="158417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Analytics</a:t>
            </a:r>
          </a:p>
          <a:p>
            <a:pPr algn="ctr"/>
            <a:r>
              <a:rPr lang="en-US" dirty="0" smtClean="0"/>
              <a:t>ƒ(x)</a:t>
            </a:r>
            <a:endParaRPr lang="en-IN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β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796136" y="4437112"/>
            <a:ext cx="1584176" cy="648072"/>
          </a:xfrm>
          <a:prstGeom prst="ellipse">
            <a:avLst/>
          </a:prstGeom>
          <a:solidFill>
            <a:srgbClr val="31DB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Segments</a:t>
            </a:r>
            <a:endParaRPr lang="en-IN" dirty="0"/>
          </a:p>
        </p:txBody>
      </p:sp>
      <p:sp>
        <p:nvSpPr>
          <p:cNvPr id="19" name="Oval 18"/>
          <p:cNvSpPr/>
          <p:nvPr/>
        </p:nvSpPr>
        <p:spPr>
          <a:xfrm>
            <a:off x="5796136" y="5229200"/>
            <a:ext cx="1584176" cy="648072"/>
          </a:xfrm>
          <a:prstGeom prst="ellipse">
            <a:avLst/>
          </a:prstGeom>
          <a:solidFill>
            <a:srgbClr val="31DB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</a:t>
            </a:r>
            <a:r>
              <a:rPr lang="en-US" sz="1400" dirty="0" smtClean="0"/>
              <a:t>ropensities</a:t>
            </a:r>
            <a:endParaRPr lang="en-IN" sz="1400" dirty="0"/>
          </a:p>
        </p:txBody>
      </p:sp>
      <p:sp>
        <p:nvSpPr>
          <p:cNvPr id="20" name="Oval 19"/>
          <p:cNvSpPr/>
          <p:nvPr/>
        </p:nvSpPr>
        <p:spPr>
          <a:xfrm>
            <a:off x="5796136" y="6021288"/>
            <a:ext cx="1584176" cy="648072"/>
          </a:xfrm>
          <a:prstGeom prst="ellipse">
            <a:avLst/>
          </a:prstGeom>
          <a:solidFill>
            <a:srgbClr val="31DBD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Rules</a:t>
            </a:r>
            <a:endParaRPr lang="en-IN" dirty="0"/>
          </a:p>
        </p:txBody>
      </p:sp>
      <p:sp>
        <p:nvSpPr>
          <p:cNvPr id="21" name="Rectangle 20"/>
          <p:cNvSpPr/>
          <p:nvPr/>
        </p:nvSpPr>
        <p:spPr>
          <a:xfrm>
            <a:off x="5292080" y="2852936"/>
            <a:ext cx="3096344" cy="576064"/>
          </a:xfrm>
          <a:prstGeom prst="rect">
            <a:avLst/>
          </a:prstGeom>
          <a:solidFill>
            <a:srgbClr val="4125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Campaign Manager</a:t>
            </a:r>
            <a:endParaRPr lang="en-IN" dirty="0"/>
          </a:p>
        </p:txBody>
      </p:sp>
      <p:sp>
        <p:nvSpPr>
          <p:cNvPr id="23" name="Oval 22"/>
          <p:cNvSpPr/>
          <p:nvPr/>
        </p:nvSpPr>
        <p:spPr>
          <a:xfrm>
            <a:off x="827584" y="1700808"/>
            <a:ext cx="1008112" cy="576064"/>
          </a:xfrm>
          <a:prstGeom prst="ellipse">
            <a:avLst/>
          </a:prstGeom>
          <a:solidFill>
            <a:srgbClr val="4125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Voice</a:t>
            </a:r>
            <a:endParaRPr lang="en-IN" dirty="0"/>
          </a:p>
        </p:txBody>
      </p:sp>
      <p:sp>
        <p:nvSpPr>
          <p:cNvPr id="24" name="Oval 23"/>
          <p:cNvSpPr/>
          <p:nvPr/>
        </p:nvSpPr>
        <p:spPr>
          <a:xfrm>
            <a:off x="3347864" y="1556792"/>
            <a:ext cx="792088" cy="576064"/>
          </a:xfrm>
          <a:prstGeom prst="ellipse">
            <a:avLst/>
          </a:prstGeom>
          <a:solidFill>
            <a:srgbClr val="4125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SMS</a:t>
            </a:r>
            <a:endParaRPr lang="en-IN" sz="1600" dirty="0"/>
          </a:p>
        </p:txBody>
      </p:sp>
      <p:sp>
        <p:nvSpPr>
          <p:cNvPr id="25" name="Oval 24"/>
          <p:cNvSpPr/>
          <p:nvPr/>
        </p:nvSpPr>
        <p:spPr>
          <a:xfrm>
            <a:off x="3851920" y="836712"/>
            <a:ext cx="936104" cy="576064"/>
          </a:xfrm>
          <a:prstGeom prst="ellipse">
            <a:avLst/>
          </a:prstGeom>
          <a:solidFill>
            <a:srgbClr val="4125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email</a:t>
            </a:r>
            <a:endParaRPr lang="en-IN" sz="1600" dirty="0"/>
          </a:p>
        </p:txBody>
      </p:sp>
      <p:sp>
        <p:nvSpPr>
          <p:cNvPr id="26" name="Oval 25"/>
          <p:cNvSpPr/>
          <p:nvPr/>
        </p:nvSpPr>
        <p:spPr>
          <a:xfrm>
            <a:off x="3995936" y="0"/>
            <a:ext cx="792088" cy="576064"/>
          </a:xfrm>
          <a:prstGeom prst="ellipse">
            <a:avLst/>
          </a:prstGeom>
          <a:solidFill>
            <a:srgbClr val="4125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IVR</a:t>
            </a:r>
            <a:endParaRPr lang="en-IN" dirty="0"/>
          </a:p>
        </p:txBody>
      </p:sp>
      <p:sp>
        <p:nvSpPr>
          <p:cNvPr id="27" name="Oval 26"/>
          <p:cNvSpPr/>
          <p:nvPr/>
        </p:nvSpPr>
        <p:spPr>
          <a:xfrm>
            <a:off x="2123728" y="1916832"/>
            <a:ext cx="792088" cy="576064"/>
          </a:xfrm>
          <a:prstGeom prst="ellipse">
            <a:avLst/>
          </a:prstGeom>
          <a:solidFill>
            <a:srgbClr val="4125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MMS</a:t>
            </a:r>
            <a:endParaRPr lang="en-IN" sz="1200" dirty="0"/>
          </a:p>
        </p:txBody>
      </p:sp>
      <p:sp>
        <p:nvSpPr>
          <p:cNvPr id="28" name="Oval 27"/>
          <p:cNvSpPr/>
          <p:nvPr/>
        </p:nvSpPr>
        <p:spPr>
          <a:xfrm>
            <a:off x="214282" y="1052736"/>
            <a:ext cx="785818" cy="576064"/>
          </a:xfrm>
          <a:prstGeom prst="ellipse">
            <a:avLst/>
          </a:prstGeom>
          <a:solidFill>
            <a:srgbClr val="4125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FB/T</a:t>
            </a:r>
            <a:endParaRPr lang="en-IN" dirty="0"/>
          </a:p>
        </p:txBody>
      </p:sp>
      <p:pic>
        <p:nvPicPr>
          <p:cNvPr id="1033" name="Picture 9" descr="http://t2.gstatic.com/images?q=tbn:ANd9GcSuAyIGCtYtstghrlUUKVkT6p9sHwZ4rdS2tukYg7xU7S8zy0IQYcxJNL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03648" y="188640"/>
            <a:ext cx="1057275" cy="1057276"/>
          </a:xfrm>
          <a:prstGeom prst="rect">
            <a:avLst/>
          </a:prstGeom>
          <a:noFill/>
        </p:spPr>
      </p:pic>
      <p:cxnSp>
        <p:nvCxnSpPr>
          <p:cNvPr id="33" name="Elbow Connector 32"/>
          <p:cNvCxnSpPr/>
          <p:nvPr/>
        </p:nvCxnSpPr>
        <p:spPr>
          <a:xfrm>
            <a:off x="1331640" y="3284984"/>
            <a:ext cx="914400" cy="9144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1619672" y="479715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5364088" y="616530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1547664" y="609329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3275856" y="551723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1475656" y="530120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5292080" y="558924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364088" y="4941168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5400000" flipH="1" flipV="1">
            <a:off x="6336196" y="382504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6200000" flipV="1">
            <a:off x="4824028" y="728700"/>
            <a:ext cx="2016224" cy="1656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10800000">
            <a:off x="4860032" y="1412776"/>
            <a:ext cx="144016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10800000">
            <a:off x="4283968" y="2060848"/>
            <a:ext cx="144016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10800000">
            <a:off x="3059832" y="2348880"/>
            <a:ext cx="216024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0800000">
            <a:off x="1475656" y="2348880"/>
            <a:ext cx="3744416" cy="864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1484784"/>
            <a:ext cx="781236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i="1" dirty="0"/>
              <a:t>Relevance: Advertising content must be targeted. The participants said</a:t>
            </a:r>
          </a:p>
          <a:p>
            <a:r>
              <a:rPr lang="en-IN" dirty="0"/>
              <a:t>they would consider downloading and paying for the sponsored content as</a:t>
            </a:r>
          </a:p>
          <a:p>
            <a:r>
              <a:rPr lang="en-IN" dirty="0"/>
              <a:t>long as it was relevant</a:t>
            </a:r>
            <a:r>
              <a:rPr lang="en-IN" dirty="0" smtClean="0"/>
              <a:t>.</a:t>
            </a:r>
          </a:p>
          <a:p>
            <a:endParaRPr lang="en-IN" dirty="0" smtClean="0"/>
          </a:p>
          <a:p>
            <a:r>
              <a:rPr lang="en-IN" dirty="0" smtClean="0"/>
              <a:t>• </a:t>
            </a:r>
            <a:r>
              <a:rPr lang="en-IN" i="1" dirty="0" smtClean="0"/>
              <a:t>Awareness: Participants immediately recognized that there was a</a:t>
            </a:r>
          </a:p>
          <a:p>
            <a:r>
              <a:rPr lang="en-IN" dirty="0" smtClean="0"/>
              <a:t>relationship between brands and associated content that they have</a:t>
            </a:r>
          </a:p>
          <a:p>
            <a:r>
              <a:rPr lang="en-IN" dirty="0" smtClean="0"/>
              <a:t>experienced via other channels, "This is just like on TV</a:t>
            </a:r>
            <a:r>
              <a:rPr lang="en-IN" dirty="0" smtClean="0"/>
              <a:t>.“</a:t>
            </a:r>
          </a:p>
          <a:p>
            <a:endParaRPr lang="en-IN" dirty="0" smtClean="0"/>
          </a:p>
          <a:p>
            <a:r>
              <a:rPr lang="en-IN" dirty="0" smtClean="0"/>
              <a:t>• </a:t>
            </a:r>
            <a:r>
              <a:rPr lang="en-IN" i="1" dirty="0" smtClean="0"/>
              <a:t>Appropriate: Video content must be designed to meet the needs of the</a:t>
            </a:r>
          </a:p>
          <a:p>
            <a:r>
              <a:rPr lang="en-IN" dirty="0" smtClean="0"/>
              <a:t>mobile handset. Participants did not like the ads that were originally filmed</a:t>
            </a:r>
          </a:p>
          <a:p>
            <a:r>
              <a:rPr lang="en-IN" dirty="0" smtClean="0"/>
              <a:t>for television and not formatted to their phone.</a:t>
            </a:r>
          </a:p>
          <a:p>
            <a:endParaRPr lang="en-IN" dirty="0"/>
          </a:p>
          <a:p>
            <a:r>
              <a:rPr lang="en-IN" dirty="0" smtClean="0"/>
              <a:t>• </a:t>
            </a:r>
            <a:r>
              <a:rPr lang="en-IN" i="1" dirty="0"/>
              <a:t>Brand Loyalty: Participants perceived some brands as "trusted," and</a:t>
            </a:r>
          </a:p>
          <a:p>
            <a:r>
              <a:rPr lang="en-IN" dirty="0"/>
              <a:t>would enjoy receiving content they requested via opt-in customer</a:t>
            </a:r>
          </a:p>
          <a:p>
            <a:r>
              <a:rPr lang="en-IN" dirty="0"/>
              <a:t>acquisition methods.</a:t>
            </a:r>
          </a:p>
          <a:p>
            <a:r>
              <a:rPr lang="en-IN" i="1" dirty="0" smtClean="0"/>
              <a:t>Cost</a:t>
            </a:r>
            <a:r>
              <a:rPr lang="en-IN" i="1" dirty="0" smtClean="0"/>
              <a:t>: While participants were extremely price sensitive, they indicated</a:t>
            </a:r>
          </a:p>
          <a:p>
            <a:r>
              <a:rPr lang="en-IN" dirty="0" smtClean="0"/>
              <a:t>their willingness to pay for content that they perceive as valuable</a:t>
            </a:r>
            <a:r>
              <a:rPr lang="en-IN" dirty="0" smtClean="0"/>
              <a:t>.</a:t>
            </a:r>
            <a:endParaRPr lang="en-IN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kkhww@yahoo.co.in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3688" y="1988840"/>
            <a:ext cx="626469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i="1" dirty="0"/>
              <a:t>“In a couple of years, most of the information you share, most of the advertising you read, most</a:t>
            </a:r>
          </a:p>
          <a:p>
            <a:r>
              <a:rPr lang="en-IN" i="1" dirty="0"/>
              <a:t>of the messages you send and most of the music you listen to will transit through your </a:t>
            </a:r>
            <a:r>
              <a:rPr lang="en-IN" i="1" dirty="0" smtClean="0"/>
              <a:t>cell phone</a:t>
            </a:r>
            <a:r>
              <a:rPr lang="en-IN" i="1" dirty="0"/>
              <a:t>,”</a:t>
            </a:r>
          </a:p>
          <a:p>
            <a:r>
              <a:rPr lang="en-IN" b="1" dirty="0"/>
              <a:t>Maurice Levy, CEO, </a:t>
            </a:r>
            <a:r>
              <a:rPr lang="en-IN" b="1" dirty="0" err="1"/>
              <a:t>Publicis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1052736"/>
            <a:ext cx="864096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/>
              <a:t>It's August 2000 and on the three main stages Underworld, Groove Armada and</a:t>
            </a:r>
          </a:p>
          <a:p>
            <a:r>
              <a:rPr lang="en-IN" dirty="0"/>
              <a:t>the Bloodhound Gang ensure that the young, up-for-it crowd are dancing their</a:t>
            </a:r>
          </a:p>
          <a:p>
            <a:r>
              <a:rPr lang="en-IN" dirty="0"/>
              <a:t>sandals off in the sweaty covered tent. Thousands of music lovers are filtering</a:t>
            </a:r>
          </a:p>
          <a:p>
            <a:r>
              <a:rPr lang="en-IN" dirty="0"/>
              <a:t>through the gates at Virgins’ V-2000 festival clutching the event programme and</a:t>
            </a:r>
          </a:p>
          <a:p>
            <a:r>
              <a:rPr lang="en-IN" dirty="0"/>
              <a:t>hundreds more ahead of them anxiously eye the double page ad at its centre.</a:t>
            </a:r>
          </a:p>
          <a:p>
            <a:r>
              <a:rPr lang="en-IN" dirty="0"/>
              <a:t>The call to action prompts them to draw their mobile phones and fire off an SMS</a:t>
            </a:r>
          </a:p>
          <a:p>
            <a:r>
              <a:rPr lang="en-IN" dirty="0"/>
              <a:t>containing the word ‘</a:t>
            </a:r>
            <a:r>
              <a:rPr lang="en-IN" dirty="0" err="1"/>
              <a:t>Wasssuppp</a:t>
            </a:r>
            <a:r>
              <a:rPr lang="en-IN" dirty="0"/>
              <a:t>!’ to a prescribed number. A minute later, a lucky</a:t>
            </a:r>
          </a:p>
          <a:p>
            <a:r>
              <a:rPr lang="en-IN" dirty="0"/>
              <a:t>individual is punching the air; they've just won two thousand pounds in the UK's</a:t>
            </a:r>
          </a:p>
          <a:p>
            <a:r>
              <a:rPr lang="en-IN" dirty="0"/>
              <a:t>first major SMS competition courtesy of Budweiser. Later that week Anheuser</a:t>
            </a:r>
          </a:p>
          <a:p>
            <a:r>
              <a:rPr lang="en-IN" dirty="0"/>
              <a:t>Busch air the now infamous ‘</a:t>
            </a:r>
            <a:r>
              <a:rPr lang="en-IN" dirty="0" err="1"/>
              <a:t>Wasssuppp</a:t>
            </a:r>
            <a:r>
              <a:rPr lang="en-IN" dirty="0"/>
              <a:t>!’ TV ad during the final of Big Brother.</a:t>
            </a:r>
          </a:p>
          <a:p>
            <a:r>
              <a:rPr lang="en-IN" dirty="0"/>
              <a:t>Simultaneously the V-2000 mobile campaign participants receive an SMS</a:t>
            </a:r>
          </a:p>
          <a:p>
            <a:r>
              <a:rPr lang="en-IN" dirty="0"/>
              <a:t>message from Budweiser to forward virally onto their friends. By Monday</a:t>
            </a:r>
          </a:p>
          <a:p>
            <a:r>
              <a:rPr lang="en-IN" dirty="0"/>
              <a:t>morning thousands of mobile phones up and down the UK are beeping to signal</a:t>
            </a:r>
          </a:p>
          <a:p>
            <a:r>
              <a:rPr lang="en-IN" dirty="0"/>
              <a:t>the delivery of one of the most famous advertising hooks of the 21st century.</a:t>
            </a:r>
          </a:p>
          <a:p>
            <a:r>
              <a:rPr lang="en-IN" dirty="0"/>
              <a:t>Mobile marketing is born.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3688" y="1484784"/>
            <a:ext cx="59766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/>
              <a:t>Fast forward to 2006 and Audi are launching the TT Quattro Sport. A </a:t>
            </a:r>
            <a:r>
              <a:rPr lang="en-IN" dirty="0" smtClean="0"/>
              <a:t>targeted database </a:t>
            </a:r>
            <a:r>
              <a:rPr lang="en-IN" dirty="0"/>
              <a:t>of high-net-worth consumer’s are sent SMS invitations to see the </a:t>
            </a:r>
            <a:r>
              <a:rPr lang="en-IN" dirty="0" smtClean="0"/>
              <a:t>new model </a:t>
            </a:r>
            <a:r>
              <a:rPr lang="en-IN" dirty="0"/>
              <a:t>on their mobile phones. But phones have now evolved into rich media</a:t>
            </a:r>
          </a:p>
          <a:p>
            <a:r>
              <a:rPr lang="en-IN" dirty="0"/>
              <a:t>handsets and participating consumers are treated to a rich </a:t>
            </a:r>
            <a:r>
              <a:rPr lang="en-IN" dirty="0" smtClean="0"/>
              <a:t>multimedia experience </a:t>
            </a:r>
            <a:r>
              <a:rPr lang="en-IN" dirty="0"/>
              <a:t>that allows them to zoom-in and pan around high impact visuals </a:t>
            </a:r>
            <a:r>
              <a:rPr lang="en-IN" dirty="0" smtClean="0"/>
              <a:t>of the </a:t>
            </a:r>
            <a:r>
              <a:rPr lang="en-IN" dirty="0"/>
              <a:t>car before calling to book a test drive.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536" y="260648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The Mobile Device</a:t>
            </a:r>
            <a:endParaRPr lang="en-IN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536" y="260648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Types of</a:t>
            </a:r>
            <a:r>
              <a:rPr lang="en-IN" sz="4000" dirty="0"/>
              <a:t> </a:t>
            </a:r>
            <a:r>
              <a:rPr lang="en-US" sz="4000" dirty="0" smtClean="0"/>
              <a:t>Campaign</a:t>
            </a:r>
            <a:endParaRPr lang="en-IN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4578" name="Picture 2" descr="C:\Users\sony\AppData\Local\Microsoft\Windows\Temporary Internet Files\Content.IE5\4R2HIWWF\MC900279220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11760" y="1412776"/>
            <a:ext cx="648072" cy="1012358"/>
          </a:xfrm>
          <a:prstGeom prst="rect">
            <a:avLst/>
          </a:prstGeom>
          <a:noFill/>
        </p:spPr>
      </p:pic>
      <p:pic>
        <p:nvPicPr>
          <p:cNvPr id="24583" name="Picture 7" descr="C:\Users\sony\AppData\Local\Microsoft\Windows\Temporary Internet Files\Content.IE5\CS1N8JKN\MC900383642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339752" y="4509120"/>
            <a:ext cx="937260" cy="718718"/>
          </a:xfrm>
          <a:prstGeom prst="rect">
            <a:avLst/>
          </a:prstGeom>
          <a:noFill/>
        </p:spPr>
      </p:pic>
      <p:pic>
        <p:nvPicPr>
          <p:cNvPr id="24584" name="Picture 8" descr="C:\Users\sony\AppData\Local\Microsoft\Windows\Temporary Internet Files\Content.IE5\60S8R0ZB\MC900059685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83768" y="2708920"/>
            <a:ext cx="639800" cy="1224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43608" y="620688"/>
            <a:ext cx="43608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The Mobile Opportunity</a:t>
            </a:r>
            <a:endParaRPr lang="en-IN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43608" y="620688"/>
            <a:ext cx="72308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Customer Segments in the Cellular Market</a:t>
            </a:r>
            <a:endParaRPr lang="en-IN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562</Words>
  <Application>Microsoft Office PowerPoint</Application>
  <PresentationFormat>On-screen Show (4:3)</PresentationFormat>
  <Paragraphs>94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Mobile Marketing The art &amp; the Science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Manoj Tadepalli</dc:creator>
  <cp:lastModifiedBy>BW_70037412_RTS</cp:lastModifiedBy>
  <cp:revision>12</cp:revision>
  <dcterms:created xsi:type="dcterms:W3CDTF">2011-02-03T10:51:36Z</dcterms:created>
  <dcterms:modified xsi:type="dcterms:W3CDTF">2011-02-04T03:00:01Z</dcterms:modified>
</cp:coreProperties>
</file>